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9"/>
  </p:handoutMasterIdLst>
  <p:sldIdLst>
    <p:sldId id="260" r:id="rId2"/>
    <p:sldId id="270" r:id="rId3"/>
    <p:sldId id="271" r:id="rId4"/>
    <p:sldId id="272" r:id="rId5"/>
    <p:sldId id="273" r:id="rId6"/>
    <p:sldId id="274" r:id="rId7"/>
    <p:sldId id="27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677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4BBC6D-99F2-4E1A-B2D2-FE82516A2C04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7AADB-64D7-469A-862C-4A1FA666AC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1879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A34B887-FE22-49D2-9DE0-2F8E83D1E884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8529631-C32D-4C00-8D6C-00E1FCAAFC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011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B887-FE22-49D2-9DE0-2F8E83D1E884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29631-C32D-4C00-8D6C-00E1FCAAFC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7756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A34B887-FE22-49D2-9DE0-2F8E83D1E884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8529631-C32D-4C00-8D6C-00E1FCAAFC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7680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B887-FE22-49D2-9DE0-2F8E83D1E884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78529631-C32D-4C00-8D6C-00E1FCAAFC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5102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A34B887-FE22-49D2-9DE0-2F8E83D1E884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8529631-C32D-4C00-8D6C-00E1FCAAFC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3952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B887-FE22-49D2-9DE0-2F8E83D1E884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29631-C32D-4C00-8D6C-00E1FCAAFC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0348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B887-FE22-49D2-9DE0-2F8E83D1E884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29631-C32D-4C00-8D6C-00E1FCAAFC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762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B887-FE22-49D2-9DE0-2F8E83D1E884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29631-C32D-4C00-8D6C-00E1FCAAFC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737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B887-FE22-49D2-9DE0-2F8E83D1E884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29631-C32D-4C00-8D6C-00E1FCAAFC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5484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A34B887-FE22-49D2-9DE0-2F8E83D1E884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8529631-C32D-4C00-8D6C-00E1FCAAFC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933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B887-FE22-49D2-9DE0-2F8E83D1E884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29631-C32D-4C00-8D6C-00E1FCAAFC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1706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A34B887-FE22-49D2-9DE0-2F8E83D1E884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8529631-C32D-4C00-8D6C-00E1FCAAFC53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83031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="" xmlns:a16="http://schemas.microsoft.com/office/drawing/2014/main" id="{BCC915F6-228E-4A49-9DB1-2710105BA64B}"/>
              </a:ext>
            </a:extLst>
          </p:cNvPr>
          <p:cNvSpPr/>
          <p:nvPr/>
        </p:nvSpPr>
        <p:spPr>
          <a:xfrm>
            <a:off x="157162" y="100483"/>
            <a:ext cx="11795759" cy="6538454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>
            <a:extLst>
              <a:ext uri="{FF2B5EF4-FFF2-40B4-BE49-F238E27FC236}">
                <a16:creationId xmlns="" xmlns:a16="http://schemas.microsoft.com/office/drawing/2014/main" id="{F35E31CA-60BC-4656-A8E0-F0D82BE9A52D}"/>
              </a:ext>
            </a:extLst>
          </p:cNvPr>
          <p:cNvSpPr txBox="1"/>
          <p:nvPr/>
        </p:nvSpPr>
        <p:spPr>
          <a:xfrm>
            <a:off x="380047" y="501936"/>
            <a:ext cx="114014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UNIVERSIDADE  FEDERAL  DE  ALAGOAS</a:t>
            </a:r>
          </a:p>
          <a:p>
            <a:pPr algn="ctr"/>
            <a:r>
              <a:rPr lang="pt-BR" sz="2800" b="1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CAMPUS</a:t>
            </a:r>
            <a:r>
              <a:rPr lang="pt-BR" sz="2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ARAPIRACA</a:t>
            </a:r>
          </a:p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PROGRAMA  DE  PÓS-GRADUAÇÃO  EM  AGRICULTURA  E  AMBIENTE</a:t>
            </a:r>
            <a:endParaRPr lang="pt-BR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7" name="Picture 2" descr="Resultado de imagem para UFAL">
            <a:extLst>
              <a:ext uri="{FF2B5EF4-FFF2-40B4-BE49-F238E27FC236}">
                <a16:creationId xmlns="" xmlns:a16="http://schemas.microsoft.com/office/drawing/2014/main" id="{5704A4C7-C3C6-4C20-95B0-BD0E935078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095" y="758415"/>
            <a:ext cx="512332" cy="794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Imagem 17" descr="oie_transparent (2).png">
            <a:extLst>
              <a:ext uri="{FF2B5EF4-FFF2-40B4-BE49-F238E27FC236}">
                <a16:creationId xmlns="" xmlns:a16="http://schemas.microsoft.com/office/drawing/2014/main" id="{478ABE6E-676E-430C-B621-35CAE1C639C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932749" y="629083"/>
            <a:ext cx="848723" cy="1053602"/>
          </a:xfrm>
          <a:prstGeom prst="rect">
            <a:avLst/>
          </a:prstGeom>
        </p:spPr>
      </p:pic>
      <p:sp>
        <p:nvSpPr>
          <p:cNvPr id="19" name="CaixaDeTexto 18">
            <a:extLst>
              <a:ext uri="{FF2B5EF4-FFF2-40B4-BE49-F238E27FC236}">
                <a16:creationId xmlns="" xmlns:a16="http://schemas.microsoft.com/office/drawing/2014/main" id="{4FF50923-C871-494A-89A7-7EF27D9F90FD}"/>
              </a:ext>
            </a:extLst>
          </p:cNvPr>
          <p:cNvSpPr txBox="1"/>
          <p:nvPr/>
        </p:nvSpPr>
        <p:spPr>
          <a:xfrm>
            <a:off x="4132423" y="5615904"/>
            <a:ext cx="411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ARAPIRACA – ALAGOAS</a:t>
            </a:r>
          </a:p>
          <a:p>
            <a:pPr algn="ctr"/>
            <a:r>
              <a:rPr lang="pt-B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2023</a:t>
            </a:r>
            <a:endParaRPr lang="pt-B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xmlns="" id="{B698CD92-19EB-43AF-BB0C-E4B1709ECD11}"/>
              </a:ext>
            </a:extLst>
          </p:cNvPr>
          <p:cNvSpPr txBox="1">
            <a:spLocks/>
          </p:cNvSpPr>
          <p:nvPr/>
        </p:nvSpPr>
        <p:spPr>
          <a:xfrm>
            <a:off x="969962" y="3002672"/>
            <a:ext cx="10252075" cy="6524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800" b="1" dirty="0"/>
              <a:t>TÍTULO DO TRABALHO EM LETRAS MAIÚSCULAS</a:t>
            </a:r>
          </a:p>
        </p:txBody>
      </p:sp>
      <p:sp>
        <p:nvSpPr>
          <p:cNvPr id="23" name="Subtítulo 2">
            <a:extLst>
              <a:ext uri="{FF2B5EF4-FFF2-40B4-BE49-F238E27FC236}">
                <a16:creationId xmlns:a16="http://schemas.microsoft.com/office/drawing/2014/main" xmlns="" id="{4C284C4E-1208-4536-8FBA-210FEBA73A3A}"/>
              </a:ext>
            </a:extLst>
          </p:cNvPr>
          <p:cNvSpPr txBox="1">
            <a:spLocks/>
          </p:cNvSpPr>
          <p:nvPr/>
        </p:nvSpPr>
        <p:spPr>
          <a:xfrm>
            <a:off x="969961" y="4179767"/>
            <a:ext cx="10252075" cy="4197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 smtClean="0">
                <a:latin typeface="+mj-lt"/>
                <a:ea typeface="+mj-ea"/>
                <a:cs typeface="+mj-cs"/>
              </a:rPr>
              <a:t>número de inscrição do </a:t>
            </a:r>
            <a:r>
              <a:rPr lang="pt-BR" dirty="0">
                <a:latin typeface="+mj-lt"/>
                <a:ea typeface="+mj-ea"/>
                <a:cs typeface="+mj-cs"/>
              </a:rPr>
              <a:t>apresentador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615" y="593844"/>
            <a:ext cx="11371857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829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="" xmlns:a16="http://schemas.microsoft.com/office/drawing/2014/main" id="{BCC915F6-228E-4A49-9DB1-2710105BA64B}"/>
              </a:ext>
            </a:extLst>
          </p:cNvPr>
          <p:cNvSpPr/>
          <p:nvPr/>
        </p:nvSpPr>
        <p:spPr>
          <a:xfrm>
            <a:off x="157162" y="100483"/>
            <a:ext cx="11795759" cy="6538454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ítulo 1">
            <a:extLst>
              <a:ext uri="{FF2B5EF4-FFF2-40B4-BE49-F238E27FC236}">
                <a16:creationId xmlns="" xmlns:a16="http://schemas.microsoft.com/office/drawing/2014/main" id="{BAC04D8C-B8E0-4F6B-835B-5BEEB6411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Introdução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="" xmlns:a16="http://schemas.microsoft.com/office/drawing/2014/main" id="{4225EE70-A7B7-4FF2-A33E-E46AC63148CA}"/>
              </a:ext>
            </a:extLst>
          </p:cNvPr>
          <p:cNvSpPr txBox="1"/>
          <p:nvPr/>
        </p:nvSpPr>
        <p:spPr>
          <a:xfrm>
            <a:off x="379543" y="2112560"/>
            <a:ext cx="113756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8775" algn="just">
              <a:buClr>
                <a:schemeClr val="accent3">
                  <a:lumMod val="50000"/>
                </a:schemeClr>
              </a:buClr>
            </a:pP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Inserir introdução, justificativa, importância </a:t>
            </a:r>
            <a:r>
              <a:rPr lang="pt-B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da pesquisa</a:t>
            </a:r>
            <a:endParaRPr lang="pt-B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93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="" xmlns:a16="http://schemas.microsoft.com/office/drawing/2014/main" id="{BCC915F6-228E-4A49-9DB1-2710105BA64B}"/>
              </a:ext>
            </a:extLst>
          </p:cNvPr>
          <p:cNvSpPr/>
          <p:nvPr/>
        </p:nvSpPr>
        <p:spPr>
          <a:xfrm>
            <a:off x="157162" y="100483"/>
            <a:ext cx="11795759" cy="6538454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ítulo 1">
            <a:extLst>
              <a:ext uri="{FF2B5EF4-FFF2-40B4-BE49-F238E27FC236}">
                <a16:creationId xmlns="" xmlns:a16="http://schemas.microsoft.com/office/drawing/2014/main" id="{BAC04D8C-B8E0-4F6B-835B-5BEEB6411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OBJETIVOS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="" xmlns:a16="http://schemas.microsoft.com/office/drawing/2014/main" id="{4225EE70-A7B7-4FF2-A33E-E46AC63148CA}"/>
              </a:ext>
            </a:extLst>
          </p:cNvPr>
          <p:cNvSpPr txBox="1"/>
          <p:nvPr/>
        </p:nvSpPr>
        <p:spPr>
          <a:xfrm>
            <a:off x="379543" y="2112560"/>
            <a:ext cx="1137568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accent3">
                  <a:lumMod val="50000"/>
                </a:schemeClr>
              </a:buClr>
            </a:pPr>
            <a:r>
              <a:rPr lang="pt-B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Objetivo Geral:</a:t>
            </a:r>
          </a:p>
          <a:p>
            <a:pPr indent="358775" algn="just">
              <a:buClr>
                <a:schemeClr val="accent3">
                  <a:lumMod val="50000"/>
                </a:schemeClr>
              </a:buClr>
            </a:pPr>
            <a:r>
              <a:rPr lang="pt-B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Inserir o objetivo geral da pesquisa</a:t>
            </a:r>
            <a:endParaRPr lang="pt-B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Clr>
                <a:schemeClr val="accent3">
                  <a:lumMod val="50000"/>
                </a:schemeClr>
              </a:buClr>
            </a:pPr>
            <a:endParaRPr lang="pt-BR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Clr>
                <a:schemeClr val="accent3">
                  <a:lumMod val="50000"/>
                </a:schemeClr>
              </a:buClr>
            </a:pPr>
            <a:r>
              <a:rPr lang="pt-B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Objetivos Específicos:</a:t>
            </a:r>
          </a:p>
          <a:p>
            <a:pPr marL="715963" indent="-357188" algn="just"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ü"/>
              <a:tabLst>
                <a:tab pos="715963" algn="l"/>
              </a:tabLst>
            </a:pP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Inserir </a:t>
            </a:r>
            <a:r>
              <a:rPr lang="pt-B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os objetivos específicos da pesquisa</a:t>
            </a:r>
            <a:endParaRPr lang="pt-B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73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="" xmlns:a16="http://schemas.microsoft.com/office/drawing/2014/main" id="{BCC915F6-228E-4A49-9DB1-2710105BA64B}"/>
              </a:ext>
            </a:extLst>
          </p:cNvPr>
          <p:cNvSpPr/>
          <p:nvPr/>
        </p:nvSpPr>
        <p:spPr>
          <a:xfrm>
            <a:off x="157162" y="100483"/>
            <a:ext cx="11795759" cy="6538454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ítulo 1">
            <a:extLst>
              <a:ext uri="{FF2B5EF4-FFF2-40B4-BE49-F238E27FC236}">
                <a16:creationId xmlns="" xmlns:a16="http://schemas.microsoft.com/office/drawing/2014/main" id="{BAC04D8C-B8E0-4F6B-835B-5BEEB6411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METODOLOGIA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="" xmlns:a16="http://schemas.microsoft.com/office/drawing/2014/main" id="{4225EE70-A7B7-4FF2-A33E-E46AC63148CA}"/>
              </a:ext>
            </a:extLst>
          </p:cNvPr>
          <p:cNvSpPr txBox="1"/>
          <p:nvPr/>
        </p:nvSpPr>
        <p:spPr>
          <a:xfrm>
            <a:off x="379543" y="2112560"/>
            <a:ext cx="113756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8775" algn="just">
              <a:buClr>
                <a:schemeClr val="accent3">
                  <a:lumMod val="50000"/>
                </a:schemeClr>
              </a:buClr>
            </a:pP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Inserir área de estudo e </a:t>
            </a:r>
            <a:r>
              <a:rPr lang="pt-B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metodologia aplicada na pesquisa</a:t>
            </a:r>
            <a:endParaRPr lang="pt-B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54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="" xmlns:a16="http://schemas.microsoft.com/office/drawing/2014/main" id="{BCC915F6-228E-4A49-9DB1-2710105BA64B}"/>
              </a:ext>
            </a:extLst>
          </p:cNvPr>
          <p:cNvSpPr/>
          <p:nvPr/>
        </p:nvSpPr>
        <p:spPr>
          <a:xfrm>
            <a:off x="157162" y="100483"/>
            <a:ext cx="11795759" cy="6538454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ítulo 1">
            <a:extLst>
              <a:ext uri="{FF2B5EF4-FFF2-40B4-BE49-F238E27FC236}">
                <a16:creationId xmlns="" xmlns:a16="http://schemas.microsoft.com/office/drawing/2014/main" id="{BAC04D8C-B8E0-4F6B-835B-5BEEB6411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PERSPECTIVAS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="" xmlns:a16="http://schemas.microsoft.com/office/drawing/2014/main" id="{4225EE70-A7B7-4FF2-A33E-E46AC63148CA}"/>
              </a:ext>
            </a:extLst>
          </p:cNvPr>
          <p:cNvSpPr txBox="1"/>
          <p:nvPr/>
        </p:nvSpPr>
        <p:spPr>
          <a:xfrm>
            <a:off x="379543" y="2112560"/>
            <a:ext cx="113756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8775" algn="just">
              <a:buClr>
                <a:schemeClr val="accent3">
                  <a:lumMod val="50000"/>
                </a:schemeClr>
              </a:buClr>
            </a:pP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Inserir </a:t>
            </a:r>
            <a:r>
              <a:rPr lang="pt-B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as perspectivas da pesquisa</a:t>
            </a:r>
            <a:endParaRPr lang="pt-B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6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="" xmlns:a16="http://schemas.microsoft.com/office/drawing/2014/main" id="{BCC915F6-228E-4A49-9DB1-2710105BA64B}"/>
              </a:ext>
            </a:extLst>
          </p:cNvPr>
          <p:cNvSpPr/>
          <p:nvPr/>
        </p:nvSpPr>
        <p:spPr>
          <a:xfrm>
            <a:off x="157162" y="100483"/>
            <a:ext cx="11795759" cy="6538454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ítulo 1">
            <a:extLst>
              <a:ext uri="{FF2B5EF4-FFF2-40B4-BE49-F238E27FC236}">
                <a16:creationId xmlns="" xmlns:a16="http://schemas.microsoft.com/office/drawing/2014/main" id="{BAC04D8C-B8E0-4F6B-835B-5BEEB6411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Referências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="" xmlns:a16="http://schemas.microsoft.com/office/drawing/2014/main" id="{4225EE70-A7B7-4FF2-A33E-E46AC63148CA}"/>
              </a:ext>
            </a:extLst>
          </p:cNvPr>
          <p:cNvSpPr txBox="1"/>
          <p:nvPr/>
        </p:nvSpPr>
        <p:spPr>
          <a:xfrm>
            <a:off x="379543" y="2112560"/>
            <a:ext cx="113756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accent3">
                  <a:lumMod val="50000"/>
                </a:schemeClr>
              </a:buClr>
            </a:pP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Inserir as </a:t>
            </a:r>
            <a:r>
              <a:rPr lang="pt-B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referências citadas na apresentação da pesquisa</a:t>
            </a:r>
            <a:endParaRPr lang="pt-B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50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="" xmlns:a16="http://schemas.microsoft.com/office/drawing/2014/main" id="{BCC915F6-228E-4A49-9DB1-2710105BA64B}"/>
              </a:ext>
            </a:extLst>
          </p:cNvPr>
          <p:cNvSpPr/>
          <p:nvPr/>
        </p:nvSpPr>
        <p:spPr>
          <a:xfrm>
            <a:off x="157162" y="100483"/>
            <a:ext cx="11795759" cy="6538454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ítulo 1">
            <a:extLst>
              <a:ext uri="{FF2B5EF4-FFF2-40B4-BE49-F238E27FC236}">
                <a16:creationId xmlns="" xmlns:a16="http://schemas.microsoft.com/office/drawing/2014/main" id="{BAC04D8C-B8E0-4F6B-835B-5BEEB6411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AGRADECIMENTOS ,  HOMENAGENS  ou  mensagens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="" xmlns:a16="http://schemas.microsoft.com/office/drawing/2014/main" id="{4225EE70-A7B7-4FF2-A33E-E46AC63148CA}"/>
              </a:ext>
            </a:extLst>
          </p:cNvPr>
          <p:cNvSpPr txBox="1"/>
          <p:nvPr/>
        </p:nvSpPr>
        <p:spPr>
          <a:xfrm>
            <a:off x="379543" y="2112560"/>
            <a:ext cx="113756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8775" algn="just">
              <a:buClr>
                <a:schemeClr val="accent3">
                  <a:lumMod val="50000"/>
                </a:schemeClr>
              </a:buClr>
            </a:pPr>
            <a:r>
              <a:rPr lang="pt-B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Opcional</a:t>
            </a:r>
            <a:endParaRPr lang="pt-B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84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o">
  <a:themeElements>
    <a:clrScheme name="Dividendo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Dividendo</Template>
  <TotalTime>1723</TotalTime>
  <Words>87</Words>
  <Application>Microsoft Office PowerPoint</Application>
  <PresentationFormat>Personalizar</PresentationFormat>
  <Paragraphs>23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Dividendo</vt:lpstr>
      <vt:lpstr>Apresentação do PowerPoint</vt:lpstr>
      <vt:lpstr>Introdução</vt:lpstr>
      <vt:lpstr>OBJETIVOS</vt:lpstr>
      <vt:lpstr>METODOLOGIA</vt:lpstr>
      <vt:lpstr>PERSPECTIVAS</vt:lpstr>
      <vt:lpstr>Referências</vt:lpstr>
      <vt:lpstr>AGRADECIMENTOS ,  HOMENAGENS  ou  mensagens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Alverlan araújo</dc:creator>
  <cp:lastModifiedBy>Márcio Santos</cp:lastModifiedBy>
  <cp:revision>124</cp:revision>
  <cp:lastPrinted>2023-06-22T01:42:49Z</cp:lastPrinted>
  <dcterms:created xsi:type="dcterms:W3CDTF">2020-08-25T01:37:47Z</dcterms:created>
  <dcterms:modified xsi:type="dcterms:W3CDTF">2023-06-22T01:49:40Z</dcterms:modified>
</cp:coreProperties>
</file>