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60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677" y="-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BBC6D-99F2-4E1A-B2D2-FE82516A2C0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AADB-64D7-469A-862C-4A1FA666AC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8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11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75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68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1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95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34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7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37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8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3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7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303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F35E31CA-60BC-4656-A8E0-F0D82BE9A52D}"/>
              </a:ext>
            </a:extLst>
          </p:cNvPr>
          <p:cNvSpPr txBox="1"/>
          <p:nvPr/>
        </p:nvSpPr>
        <p:spPr>
          <a:xfrm>
            <a:off x="380047" y="501936"/>
            <a:ext cx="11401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UNIVERSIDADE  FEDERAL  DE  ALAGOAS</a:t>
            </a:r>
          </a:p>
          <a:p>
            <a:pPr algn="ctr"/>
            <a:r>
              <a:rPr lang="pt-BR" sz="28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ARAPIRACA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 DE  PÓS-GRADUAÇÃO  EM  AGRICULTURA  E  AMBIENTE</a:t>
            </a:r>
            <a:endParaRPr lang="pt-B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2" descr="Resultado de imagem para UFAL">
            <a:extLst>
              <a:ext uri="{FF2B5EF4-FFF2-40B4-BE49-F238E27FC236}">
                <a16:creationId xmlns:a16="http://schemas.microsoft.com/office/drawing/2014/main" xmlns="" id="{5704A4C7-C3C6-4C20-95B0-BD0E93507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95" y="758415"/>
            <a:ext cx="512332" cy="79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7" descr="oie_transparent (2).png">
            <a:extLst>
              <a:ext uri="{FF2B5EF4-FFF2-40B4-BE49-F238E27FC236}">
                <a16:creationId xmlns:a16="http://schemas.microsoft.com/office/drawing/2014/main" xmlns="" id="{478ABE6E-676E-430C-B621-35CAE1C639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2749" y="629083"/>
            <a:ext cx="848723" cy="105360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4FF50923-C871-494A-89A7-7EF27D9F90FD}"/>
              </a:ext>
            </a:extLst>
          </p:cNvPr>
          <p:cNvSpPr txBox="1"/>
          <p:nvPr/>
        </p:nvSpPr>
        <p:spPr>
          <a:xfrm>
            <a:off x="4132423" y="5615904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ARAPIRACA – ALAGOAS</a:t>
            </a:r>
          </a:p>
          <a:p>
            <a:pPr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B698CD92-19EB-43AF-BB0C-E4B1709ECD11}"/>
              </a:ext>
            </a:extLst>
          </p:cNvPr>
          <p:cNvSpPr txBox="1">
            <a:spLocks/>
          </p:cNvSpPr>
          <p:nvPr/>
        </p:nvSpPr>
        <p:spPr>
          <a:xfrm>
            <a:off x="969962" y="3002672"/>
            <a:ext cx="10252075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/>
              <a:t>TÍTULO DO TRABALHO EM LETRAS MAIÚSCULAS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="" xmlns:a16="http://schemas.microsoft.com/office/drawing/2014/main" id="{4C284C4E-1208-4536-8FBA-210FEBA73A3A}"/>
              </a:ext>
            </a:extLst>
          </p:cNvPr>
          <p:cNvSpPr txBox="1">
            <a:spLocks/>
          </p:cNvSpPr>
          <p:nvPr/>
        </p:nvSpPr>
        <p:spPr>
          <a:xfrm>
            <a:off x="969961" y="4179767"/>
            <a:ext cx="10252075" cy="41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 smtClean="0">
                <a:latin typeface="+mj-lt"/>
                <a:ea typeface="+mj-ea"/>
                <a:cs typeface="+mj-cs"/>
              </a:rPr>
              <a:t>número de inscrição do </a:t>
            </a:r>
            <a:r>
              <a:rPr lang="pt-BR" dirty="0">
                <a:latin typeface="+mj-lt"/>
                <a:ea typeface="+mj-ea"/>
                <a:cs typeface="+mj-cs"/>
              </a:rPr>
              <a:t>apresentador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5" y="593844"/>
            <a:ext cx="1137185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2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introdução, justificativa, importância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 Geral:</a:t>
            </a:r>
          </a:p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Inserir o objetivo geral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Objetivos Específicos:</a:t>
            </a:r>
          </a:p>
          <a:p>
            <a:pPr marL="715963" indent="-357188" algn="just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os objetivos específicos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área de estudo e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metodologia aplicada na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PERSPECTIVAS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perspectivas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as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referências citadas na apresentação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AGRADECIMENTOS ,  HOMENAGENS  ou  mensagens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Opcional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1723</TotalTime>
  <Words>87</Words>
  <Application>Microsoft Office PowerPoint</Application>
  <PresentationFormat>Personalizar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Dividendo</vt:lpstr>
      <vt:lpstr>Apresentação do PowerPoint</vt:lpstr>
      <vt:lpstr>Introdução</vt:lpstr>
      <vt:lpstr>OBJETIVOS</vt:lpstr>
      <vt:lpstr>METODOLOGIA</vt:lpstr>
      <vt:lpstr>PERSPECTIVAS</vt:lpstr>
      <vt:lpstr>Referências</vt:lpstr>
      <vt:lpstr>AGRADECIMENTOS ,  HOMENAGENS  ou  mensagens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Alverlan araújo</dc:creator>
  <cp:lastModifiedBy>Márcio Santos</cp:lastModifiedBy>
  <cp:revision>125</cp:revision>
  <cp:lastPrinted>2023-06-22T01:42:49Z</cp:lastPrinted>
  <dcterms:created xsi:type="dcterms:W3CDTF">2020-08-25T01:37:47Z</dcterms:created>
  <dcterms:modified xsi:type="dcterms:W3CDTF">2024-07-23T02:34:08Z</dcterms:modified>
</cp:coreProperties>
</file>