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D6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FEADD9-F67D-41F5-BA4C-3C84956E7F46}" type="doc">
      <dgm:prSet loTypeId="urn:microsoft.com/office/officeart/2005/8/layout/vList5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4EE5CD8-078F-4590-BF9C-A341A294A016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>
              <a:solidFill>
                <a:schemeClr val="bg1">
                  <a:lumMod val="75000"/>
                </a:schemeClr>
              </a:solidFill>
            </a:rPr>
            <a:t>1</a:t>
          </a:r>
          <a:endParaRPr lang="en-US" dirty="0">
            <a:solidFill>
              <a:schemeClr val="bg1">
                <a:lumMod val="75000"/>
              </a:schemeClr>
            </a:solidFill>
          </a:endParaRPr>
        </a:p>
      </dgm:t>
    </dgm:pt>
    <dgm:pt modelId="{BB568D76-3363-43D3-B00C-3359A643216C}" type="parTrans" cxnId="{F40F9561-0D4C-44CF-91EF-A92B1DBDE44B}">
      <dgm:prSet/>
      <dgm:spPr/>
      <dgm:t>
        <a:bodyPr/>
        <a:lstStyle/>
        <a:p>
          <a:endParaRPr lang="en-US"/>
        </a:p>
      </dgm:t>
    </dgm:pt>
    <dgm:pt modelId="{CF9FB981-E6ED-4440-AC98-4E4E2ABA2C55}" type="sibTrans" cxnId="{F40F9561-0D4C-44CF-91EF-A92B1DBDE44B}">
      <dgm:prSet/>
      <dgm:spPr/>
      <dgm:t>
        <a:bodyPr/>
        <a:lstStyle/>
        <a:p>
          <a:endParaRPr lang="en-US"/>
        </a:p>
      </dgm:t>
    </dgm:pt>
    <dgm:pt modelId="{1E4D3931-0DBD-4211-A24A-6AF364284B1E}">
      <dgm:prSet phldrT="[Text]"/>
      <dgm:spPr>
        <a:solidFill>
          <a:schemeClr val="accent1">
            <a:alpha val="90000"/>
          </a:schemeClr>
        </a:solidFill>
      </dgm:spPr>
      <dgm:t>
        <a:bodyPr/>
        <a:lstStyle/>
        <a:p>
          <a:pPr marL="0" indent="0"/>
          <a:r>
            <a: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Introduction</a:t>
          </a:r>
          <a:endParaRPr lang="en-US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C93695B-FD0E-4353-B1FD-4328F4386DEC}" type="parTrans" cxnId="{63E4D827-0083-4625-9FD6-043D8D32091E}">
      <dgm:prSet/>
      <dgm:spPr/>
      <dgm:t>
        <a:bodyPr/>
        <a:lstStyle/>
        <a:p>
          <a:endParaRPr lang="en-US"/>
        </a:p>
      </dgm:t>
    </dgm:pt>
    <dgm:pt modelId="{CADAA3D9-7C63-4729-85B0-64C8AF644EEF}" type="sibTrans" cxnId="{63E4D827-0083-4625-9FD6-043D8D32091E}">
      <dgm:prSet/>
      <dgm:spPr/>
      <dgm:t>
        <a:bodyPr/>
        <a:lstStyle/>
        <a:p>
          <a:endParaRPr lang="en-US"/>
        </a:p>
      </dgm:t>
    </dgm:pt>
    <dgm:pt modelId="{AA046201-5C4D-445E-BF0B-5C6D2B0A1945}">
      <dgm:prSet phldrT="[Text]"/>
      <dgm:spPr>
        <a:solidFill>
          <a:schemeClr val="bg1"/>
        </a:solidFill>
      </dgm:spPr>
      <dgm:t>
        <a:bodyPr/>
        <a:lstStyle/>
        <a:p>
          <a:r>
            <a:rPr lang="en-US" smtClean="0">
              <a:solidFill>
                <a:schemeClr val="bg1">
                  <a:lumMod val="75000"/>
                </a:schemeClr>
              </a:solidFill>
            </a:rPr>
            <a:t>2</a:t>
          </a:r>
          <a:endParaRPr lang="en-US" dirty="0">
            <a:solidFill>
              <a:schemeClr val="bg1">
                <a:lumMod val="75000"/>
              </a:schemeClr>
            </a:solidFill>
          </a:endParaRPr>
        </a:p>
      </dgm:t>
    </dgm:pt>
    <dgm:pt modelId="{FE92FC33-5E0F-4302-9E80-A69E8ACDDE56}" type="parTrans" cxnId="{B8AF1086-D7BE-446F-9133-738B599E9A7D}">
      <dgm:prSet/>
      <dgm:spPr/>
      <dgm:t>
        <a:bodyPr/>
        <a:lstStyle/>
        <a:p>
          <a:endParaRPr lang="en-US"/>
        </a:p>
      </dgm:t>
    </dgm:pt>
    <dgm:pt modelId="{40767EFF-7D52-4469-ACEE-7D28E67337E2}" type="sibTrans" cxnId="{B8AF1086-D7BE-446F-9133-738B599E9A7D}">
      <dgm:prSet/>
      <dgm:spPr/>
      <dgm:t>
        <a:bodyPr/>
        <a:lstStyle/>
        <a:p>
          <a:endParaRPr lang="en-US"/>
        </a:p>
      </dgm:t>
    </dgm:pt>
    <dgm:pt modelId="{C59269D0-92A5-481C-BA64-727AFB0DD545}">
      <dgm:prSet phldrT="[Text]"/>
      <dgm:spPr>
        <a:solidFill>
          <a:schemeClr val="accent1">
            <a:alpha val="90000"/>
          </a:schemeClr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Related Work</a:t>
          </a:r>
          <a:endParaRPr lang="en-US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12CC84D-092F-422A-AA24-A4619DBBB7BE}" type="parTrans" cxnId="{9071FB3B-D26B-4384-BD1A-80C12C62D02C}">
      <dgm:prSet/>
      <dgm:spPr/>
      <dgm:t>
        <a:bodyPr/>
        <a:lstStyle/>
        <a:p>
          <a:endParaRPr lang="en-US"/>
        </a:p>
      </dgm:t>
    </dgm:pt>
    <dgm:pt modelId="{266DE8E8-1339-41C4-B9A7-6148496C7FA9}" type="sibTrans" cxnId="{9071FB3B-D26B-4384-BD1A-80C12C62D02C}">
      <dgm:prSet/>
      <dgm:spPr/>
      <dgm:t>
        <a:bodyPr/>
        <a:lstStyle/>
        <a:p>
          <a:endParaRPr lang="en-US"/>
        </a:p>
      </dgm:t>
    </dgm:pt>
    <dgm:pt modelId="{D1776C8F-2B10-4075-8DF7-7F65AB725ED5}">
      <dgm:prSet phldrT="[Text]"/>
      <dgm:spPr>
        <a:solidFill>
          <a:schemeClr val="bg1"/>
        </a:solidFill>
      </dgm:spPr>
      <dgm:t>
        <a:bodyPr/>
        <a:lstStyle/>
        <a:p>
          <a:r>
            <a:rPr lang="en-US" smtClean="0">
              <a:solidFill>
                <a:schemeClr val="bg1">
                  <a:lumMod val="75000"/>
                </a:schemeClr>
              </a:solidFill>
            </a:rPr>
            <a:t>3</a:t>
          </a:r>
          <a:endParaRPr lang="en-US" dirty="0">
            <a:solidFill>
              <a:schemeClr val="bg1">
                <a:lumMod val="75000"/>
              </a:schemeClr>
            </a:solidFill>
          </a:endParaRPr>
        </a:p>
      </dgm:t>
    </dgm:pt>
    <dgm:pt modelId="{7291E740-3E17-41B3-99D3-1D67AE37CC3F}" type="parTrans" cxnId="{7077B78D-FCDC-4519-8416-DC357ACD5043}">
      <dgm:prSet/>
      <dgm:spPr/>
      <dgm:t>
        <a:bodyPr/>
        <a:lstStyle/>
        <a:p>
          <a:endParaRPr lang="en-US"/>
        </a:p>
      </dgm:t>
    </dgm:pt>
    <dgm:pt modelId="{88B75C29-8054-417D-BCE3-878A55118F6D}" type="sibTrans" cxnId="{7077B78D-FCDC-4519-8416-DC357ACD5043}">
      <dgm:prSet/>
      <dgm:spPr/>
      <dgm:t>
        <a:bodyPr/>
        <a:lstStyle/>
        <a:p>
          <a:endParaRPr lang="en-US"/>
        </a:p>
      </dgm:t>
    </dgm:pt>
    <dgm:pt modelId="{6BE4E373-0656-4EDC-821E-BE09C952B1F6}">
      <dgm:prSet phldrT="[Text]"/>
      <dgm:spPr>
        <a:solidFill>
          <a:schemeClr val="accent1">
            <a:alpha val="90000"/>
          </a:schemeClr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 Process for Managing Trade-offs Amongst Quality Attributes</a:t>
          </a:r>
          <a:endParaRPr lang="en-US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4218063-BF94-4304-99BD-B3F7BA4D3C8F}" type="parTrans" cxnId="{119690D4-400B-468B-8BA0-5C9C9E2AFEAF}">
      <dgm:prSet/>
      <dgm:spPr/>
      <dgm:t>
        <a:bodyPr/>
        <a:lstStyle/>
        <a:p>
          <a:endParaRPr lang="en-US"/>
        </a:p>
      </dgm:t>
    </dgm:pt>
    <dgm:pt modelId="{E17B9BF1-2948-497F-8EC7-3BF734D839DB}" type="sibTrans" cxnId="{119690D4-400B-468B-8BA0-5C9C9E2AFEAF}">
      <dgm:prSet/>
      <dgm:spPr/>
      <dgm:t>
        <a:bodyPr/>
        <a:lstStyle/>
        <a:p>
          <a:endParaRPr lang="en-US"/>
        </a:p>
      </dgm:t>
    </dgm:pt>
    <dgm:pt modelId="{E1029E77-8F65-4C5D-ABEF-817D5FB57EB1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>
              <a:solidFill>
                <a:schemeClr val="bg1">
                  <a:lumMod val="75000"/>
                </a:schemeClr>
              </a:solidFill>
            </a:rPr>
            <a:t>4</a:t>
          </a:r>
          <a:endParaRPr lang="en-US" dirty="0">
            <a:solidFill>
              <a:schemeClr val="bg1">
                <a:lumMod val="75000"/>
              </a:schemeClr>
            </a:solidFill>
          </a:endParaRPr>
        </a:p>
      </dgm:t>
    </dgm:pt>
    <dgm:pt modelId="{501BCB56-B62B-4B42-A5D7-6E5C1EF873DC}" type="parTrans" cxnId="{969DD340-1606-4201-B5D0-9BA32E4E637A}">
      <dgm:prSet/>
      <dgm:spPr/>
      <dgm:t>
        <a:bodyPr/>
        <a:lstStyle/>
        <a:p>
          <a:endParaRPr lang="pt-BR"/>
        </a:p>
      </dgm:t>
    </dgm:pt>
    <dgm:pt modelId="{05451FFE-79BE-425C-911A-7BA0BDE7AC4C}" type="sibTrans" cxnId="{969DD340-1606-4201-B5D0-9BA32E4E637A}">
      <dgm:prSet/>
      <dgm:spPr/>
      <dgm:t>
        <a:bodyPr/>
        <a:lstStyle/>
        <a:p>
          <a:endParaRPr lang="pt-BR"/>
        </a:p>
      </dgm:t>
    </dgm:pt>
    <dgm:pt modelId="{5A7444C0-3617-40F7-B18B-FF4608F7BB1B}">
      <dgm:prSet phldrT="[Text]"/>
      <dgm:spPr>
        <a:solidFill>
          <a:schemeClr val="accent1">
            <a:alpha val="90000"/>
          </a:schemeClr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 Tool for Supporting the Proposed Process</a:t>
          </a:r>
          <a:endParaRPr lang="en-US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790D69D-E028-4D3B-8FD5-F7F6223B10D0}" type="parTrans" cxnId="{92CC4E5A-EC0E-403B-B729-E9E7B468EF64}">
      <dgm:prSet/>
      <dgm:spPr/>
      <dgm:t>
        <a:bodyPr/>
        <a:lstStyle/>
        <a:p>
          <a:endParaRPr lang="pt-BR"/>
        </a:p>
      </dgm:t>
    </dgm:pt>
    <dgm:pt modelId="{ABD946C0-EABB-41BA-8E8D-E085C81779AC}" type="sibTrans" cxnId="{92CC4E5A-EC0E-403B-B729-E9E7B468EF64}">
      <dgm:prSet/>
      <dgm:spPr/>
      <dgm:t>
        <a:bodyPr/>
        <a:lstStyle/>
        <a:p>
          <a:endParaRPr lang="pt-BR"/>
        </a:p>
      </dgm:t>
    </dgm:pt>
    <dgm:pt modelId="{E0B26C5D-02A6-4302-A907-5588793569E8}">
      <dgm:prSet phldrT="[Text]"/>
      <dgm:spPr>
        <a:solidFill>
          <a:schemeClr val="bg1"/>
        </a:solidFill>
      </dgm:spPr>
      <dgm:t>
        <a:bodyPr/>
        <a:lstStyle/>
        <a:p>
          <a:r>
            <a:rPr lang="en-US" dirty="0" smtClean="0">
              <a:solidFill>
                <a:schemeClr val="bg1">
                  <a:lumMod val="75000"/>
                </a:schemeClr>
              </a:solidFill>
            </a:rPr>
            <a:t>5</a:t>
          </a:r>
          <a:endParaRPr lang="en-US" dirty="0">
            <a:solidFill>
              <a:schemeClr val="bg1">
                <a:lumMod val="75000"/>
              </a:schemeClr>
            </a:solidFill>
          </a:endParaRPr>
        </a:p>
      </dgm:t>
    </dgm:pt>
    <dgm:pt modelId="{F216E7FD-C18A-4BF2-B3A1-9DD363F3BB44}" type="parTrans" cxnId="{6FB631B7-646B-4579-8397-C4D00267A779}">
      <dgm:prSet/>
      <dgm:spPr/>
      <dgm:t>
        <a:bodyPr/>
        <a:lstStyle/>
        <a:p>
          <a:endParaRPr lang="pt-BR"/>
        </a:p>
      </dgm:t>
    </dgm:pt>
    <dgm:pt modelId="{1497CF88-D123-49B9-B2FE-CA84D8919EA8}" type="sibTrans" cxnId="{6FB631B7-646B-4579-8397-C4D00267A779}">
      <dgm:prSet/>
      <dgm:spPr/>
      <dgm:t>
        <a:bodyPr/>
        <a:lstStyle/>
        <a:p>
          <a:endParaRPr lang="pt-BR"/>
        </a:p>
      </dgm:t>
    </dgm:pt>
    <dgm:pt modelId="{8DD5C6CC-5AA0-4AB5-8673-24278C3A83DB}">
      <dgm:prSet phldrT="[Text]"/>
      <dgm:spPr>
        <a:solidFill>
          <a:schemeClr val="accent1">
            <a:alpha val="90000"/>
          </a:schemeClr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Conclusion and Future Work</a:t>
          </a:r>
          <a:endParaRPr lang="en-US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0DF08F9-6E75-4E64-A29B-30DA75605E32}" type="parTrans" cxnId="{9F7EEAC6-A638-4338-A09D-CDED92EFE5FF}">
      <dgm:prSet/>
      <dgm:spPr/>
      <dgm:t>
        <a:bodyPr/>
        <a:lstStyle/>
        <a:p>
          <a:endParaRPr lang="pt-BR"/>
        </a:p>
      </dgm:t>
    </dgm:pt>
    <dgm:pt modelId="{4E573EA4-42C0-4215-9ACE-258D03B8F6C0}" type="sibTrans" cxnId="{9F7EEAC6-A638-4338-A09D-CDED92EFE5FF}">
      <dgm:prSet/>
      <dgm:spPr/>
      <dgm:t>
        <a:bodyPr/>
        <a:lstStyle/>
        <a:p>
          <a:endParaRPr lang="pt-BR"/>
        </a:p>
      </dgm:t>
    </dgm:pt>
    <dgm:pt modelId="{AAE7A1E6-6847-453D-B55B-8A82BF138C1D}" type="pres">
      <dgm:prSet presAssocID="{F6FEADD9-F67D-41F5-BA4C-3C84956E7F4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4407577-18A2-46E0-8805-2838042EB67A}" type="pres">
      <dgm:prSet presAssocID="{74EE5CD8-078F-4590-BF9C-A341A294A016}" presName="linNode" presStyleCnt="0"/>
      <dgm:spPr/>
    </dgm:pt>
    <dgm:pt modelId="{7E429971-BC57-430F-BB25-C0574E5E39E3}" type="pres">
      <dgm:prSet presAssocID="{74EE5CD8-078F-4590-BF9C-A341A294A016}" presName="parentText" presStyleLbl="node1" presStyleIdx="0" presStyleCnt="5" custLinFactNeighborY="-15667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D54B1729-BC98-42C1-9C6C-D65DCBA4358F}" type="pres">
      <dgm:prSet presAssocID="{74EE5CD8-078F-4590-BF9C-A341A294A016}" presName="descendantText" presStyleLbl="alignAccFollowNode1" presStyleIdx="0" presStyleCnt="5" custScaleX="259632" custLinFactNeighborX="8309" custLinFactNeighborY="-4311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AB8574CC-D4F2-4555-AEE3-F4EE58B11D03}" type="pres">
      <dgm:prSet presAssocID="{CF9FB981-E6ED-4440-AC98-4E4E2ABA2C55}" presName="sp" presStyleCnt="0"/>
      <dgm:spPr/>
    </dgm:pt>
    <dgm:pt modelId="{85B8F607-FDD8-476A-ADBE-E1250824F294}" type="pres">
      <dgm:prSet presAssocID="{AA046201-5C4D-445E-BF0B-5C6D2B0A1945}" presName="linNode" presStyleCnt="0"/>
      <dgm:spPr/>
    </dgm:pt>
    <dgm:pt modelId="{C04276DC-EE64-470A-B8BC-09067B8045FA}" type="pres">
      <dgm:prSet presAssocID="{AA046201-5C4D-445E-BF0B-5C6D2B0A1945}" presName="parentText" presStyleLbl="node1" presStyleIdx="1" presStyleCnt="5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B37A5355-225B-4C6F-AED7-6C620F99EECC}" type="pres">
      <dgm:prSet presAssocID="{AA046201-5C4D-445E-BF0B-5C6D2B0A1945}" presName="descendantText" presStyleLbl="alignAccFollowNode1" presStyleIdx="1" presStyleCnt="5" custScaleX="259632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5ACAA866-A8A8-4183-97B5-CEEAB1525C60}" type="pres">
      <dgm:prSet presAssocID="{40767EFF-7D52-4469-ACEE-7D28E67337E2}" presName="sp" presStyleCnt="0"/>
      <dgm:spPr/>
    </dgm:pt>
    <dgm:pt modelId="{477213BE-9E91-4950-8451-7F60796F47F4}" type="pres">
      <dgm:prSet presAssocID="{D1776C8F-2B10-4075-8DF7-7F65AB725ED5}" presName="linNode" presStyleCnt="0"/>
      <dgm:spPr/>
    </dgm:pt>
    <dgm:pt modelId="{F5034101-5B7D-4FE7-B47A-5A48CF39606B}" type="pres">
      <dgm:prSet presAssocID="{D1776C8F-2B10-4075-8DF7-7F65AB725ED5}" presName="parentText" presStyleLbl="node1" presStyleIdx="2" presStyleCnt="5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C7C3E6FD-D83F-4BDA-907E-B5EE041DA931}" type="pres">
      <dgm:prSet presAssocID="{D1776C8F-2B10-4075-8DF7-7F65AB725ED5}" presName="descendantText" presStyleLbl="alignAccFollowNode1" presStyleIdx="2" presStyleCnt="5" custScaleX="259632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71040A06-5735-48CE-89AD-DA7ECCB55693}" type="pres">
      <dgm:prSet presAssocID="{88B75C29-8054-417D-BCE3-878A55118F6D}" presName="sp" presStyleCnt="0"/>
      <dgm:spPr/>
    </dgm:pt>
    <dgm:pt modelId="{77296359-8C1B-4BE6-9FDE-DDDD9D696CB2}" type="pres">
      <dgm:prSet presAssocID="{E1029E77-8F65-4C5D-ABEF-817D5FB57EB1}" presName="linNode" presStyleCnt="0"/>
      <dgm:spPr/>
    </dgm:pt>
    <dgm:pt modelId="{A970FEB8-05A0-4B0D-AD70-5048BAE682F5}" type="pres">
      <dgm:prSet presAssocID="{E1029E77-8F65-4C5D-ABEF-817D5FB57EB1}" presName="parentText" presStyleLbl="node1" presStyleIdx="3" presStyleCnt="5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pt-BR"/>
        </a:p>
      </dgm:t>
    </dgm:pt>
    <dgm:pt modelId="{585BD1F0-E1D1-4097-95D6-DEE0B6202115}" type="pres">
      <dgm:prSet presAssocID="{E1029E77-8F65-4C5D-ABEF-817D5FB57EB1}" presName="descendantText" presStyleLbl="alignAccFollowNode1" presStyleIdx="3" presStyleCnt="5" custScaleX="259632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pt-BR"/>
        </a:p>
      </dgm:t>
    </dgm:pt>
    <dgm:pt modelId="{74BA4809-D027-4071-8F7F-E5AA5BDB7546}" type="pres">
      <dgm:prSet presAssocID="{05451FFE-79BE-425C-911A-7BA0BDE7AC4C}" presName="sp" presStyleCnt="0"/>
      <dgm:spPr/>
    </dgm:pt>
    <dgm:pt modelId="{8EC407E2-3573-4BED-B45B-0A414570CE69}" type="pres">
      <dgm:prSet presAssocID="{E0B26C5D-02A6-4302-A907-5588793569E8}" presName="linNode" presStyleCnt="0"/>
      <dgm:spPr/>
    </dgm:pt>
    <dgm:pt modelId="{68A2660F-DD27-461D-94AB-8C4DCD56194C}" type="pres">
      <dgm:prSet presAssocID="{E0B26C5D-02A6-4302-A907-5588793569E8}" presName="parentText" presStyleLbl="node1" presStyleIdx="4" presStyleCnt="5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pt-BR"/>
        </a:p>
      </dgm:t>
    </dgm:pt>
    <dgm:pt modelId="{64893125-0F3C-4A4C-A90E-1A469F89C53E}" type="pres">
      <dgm:prSet presAssocID="{E0B26C5D-02A6-4302-A907-5588793569E8}" presName="descendantText" presStyleLbl="alignAccFollowNode1" presStyleIdx="4" presStyleCnt="5" custScaleX="259632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pt-BR"/>
        </a:p>
      </dgm:t>
    </dgm:pt>
  </dgm:ptLst>
  <dgm:cxnLst>
    <dgm:cxn modelId="{B9AA37DE-4CBD-411E-BAAA-737CAAAAFDF1}" type="presOf" srcId="{6BE4E373-0656-4EDC-821E-BE09C952B1F6}" destId="{C7C3E6FD-D83F-4BDA-907E-B5EE041DA931}" srcOrd="0" destOrd="0" presId="urn:microsoft.com/office/officeart/2005/8/layout/vList5"/>
    <dgm:cxn modelId="{6FB631B7-646B-4579-8397-C4D00267A779}" srcId="{F6FEADD9-F67D-41F5-BA4C-3C84956E7F46}" destId="{E0B26C5D-02A6-4302-A907-5588793569E8}" srcOrd="4" destOrd="0" parTransId="{F216E7FD-C18A-4BF2-B3A1-9DD363F3BB44}" sibTransId="{1497CF88-D123-49B9-B2FE-CA84D8919EA8}"/>
    <dgm:cxn modelId="{1D4A1150-43FC-4B94-AF1B-C41816765A60}" type="presOf" srcId="{74EE5CD8-078F-4590-BF9C-A341A294A016}" destId="{7E429971-BC57-430F-BB25-C0574E5E39E3}" srcOrd="0" destOrd="0" presId="urn:microsoft.com/office/officeart/2005/8/layout/vList5"/>
    <dgm:cxn modelId="{F8E350C8-D1F8-406C-9CE8-4CDB28C888CD}" type="presOf" srcId="{AA046201-5C4D-445E-BF0B-5C6D2B0A1945}" destId="{C04276DC-EE64-470A-B8BC-09067B8045FA}" srcOrd="0" destOrd="0" presId="urn:microsoft.com/office/officeart/2005/8/layout/vList5"/>
    <dgm:cxn modelId="{92CC4E5A-EC0E-403B-B729-E9E7B468EF64}" srcId="{E1029E77-8F65-4C5D-ABEF-817D5FB57EB1}" destId="{5A7444C0-3617-40F7-B18B-FF4608F7BB1B}" srcOrd="0" destOrd="0" parTransId="{E790D69D-E028-4D3B-8FD5-F7F6223B10D0}" sibTransId="{ABD946C0-EABB-41BA-8E8D-E085C81779AC}"/>
    <dgm:cxn modelId="{1840A118-6D82-4071-BB8D-54B563FDFFFB}" type="presOf" srcId="{F6FEADD9-F67D-41F5-BA4C-3C84956E7F46}" destId="{AAE7A1E6-6847-453D-B55B-8A82BF138C1D}" srcOrd="0" destOrd="0" presId="urn:microsoft.com/office/officeart/2005/8/layout/vList5"/>
    <dgm:cxn modelId="{C0E80411-9A3A-40CE-AFF0-2BC6714F3936}" type="presOf" srcId="{E0B26C5D-02A6-4302-A907-5588793569E8}" destId="{68A2660F-DD27-461D-94AB-8C4DCD56194C}" srcOrd="0" destOrd="0" presId="urn:microsoft.com/office/officeart/2005/8/layout/vList5"/>
    <dgm:cxn modelId="{87F0817B-733D-4C45-A7C2-36628AC9D16B}" type="presOf" srcId="{D1776C8F-2B10-4075-8DF7-7F65AB725ED5}" destId="{F5034101-5B7D-4FE7-B47A-5A48CF39606B}" srcOrd="0" destOrd="0" presId="urn:microsoft.com/office/officeart/2005/8/layout/vList5"/>
    <dgm:cxn modelId="{F40F9561-0D4C-44CF-91EF-A92B1DBDE44B}" srcId="{F6FEADD9-F67D-41F5-BA4C-3C84956E7F46}" destId="{74EE5CD8-078F-4590-BF9C-A341A294A016}" srcOrd="0" destOrd="0" parTransId="{BB568D76-3363-43D3-B00C-3359A643216C}" sibTransId="{CF9FB981-E6ED-4440-AC98-4E4E2ABA2C55}"/>
    <dgm:cxn modelId="{9F7EEAC6-A638-4338-A09D-CDED92EFE5FF}" srcId="{E0B26C5D-02A6-4302-A907-5588793569E8}" destId="{8DD5C6CC-5AA0-4AB5-8673-24278C3A83DB}" srcOrd="0" destOrd="0" parTransId="{50DF08F9-6E75-4E64-A29B-30DA75605E32}" sibTransId="{4E573EA4-42C0-4215-9ACE-258D03B8F6C0}"/>
    <dgm:cxn modelId="{969DD340-1606-4201-B5D0-9BA32E4E637A}" srcId="{F6FEADD9-F67D-41F5-BA4C-3C84956E7F46}" destId="{E1029E77-8F65-4C5D-ABEF-817D5FB57EB1}" srcOrd="3" destOrd="0" parTransId="{501BCB56-B62B-4B42-A5D7-6E5C1EF873DC}" sibTransId="{05451FFE-79BE-425C-911A-7BA0BDE7AC4C}"/>
    <dgm:cxn modelId="{831403CB-EA83-4B19-9CF8-FB67F80FC3D1}" type="presOf" srcId="{1E4D3931-0DBD-4211-A24A-6AF364284B1E}" destId="{D54B1729-BC98-42C1-9C6C-D65DCBA4358F}" srcOrd="0" destOrd="0" presId="urn:microsoft.com/office/officeart/2005/8/layout/vList5"/>
    <dgm:cxn modelId="{D078E8B5-3CC3-4F21-9DFD-1F561BA13F07}" type="presOf" srcId="{5A7444C0-3617-40F7-B18B-FF4608F7BB1B}" destId="{585BD1F0-E1D1-4097-95D6-DEE0B6202115}" srcOrd="0" destOrd="0" presId="urn:microsoft.com/office/officeart/2005/8/layout/vList5"/>
    <dgm:cxn modelId="{B8AF1086-D7BE-446F-9133-738B599E9A7D}" srcId="{F6FEADD9-F67D-41F5-BA4C-3C84956E7F46}" destId="{AA046201-5C4D-445E-BF0B-5C6D2B0A1945}" srcOrd="1" destOrd="0" parTransId="{FE92FC33-5E0F-4302-9E80-A69E8ACDDE56}" sibTransId="{40767EFF-7D52-4469-ACEE-7D28E67337E2}"/>
    <dgm:cxn modelId="{7077B78D-FCDC-4519-8416-DC357ACD5043}" srcId="{F6FEADD9-F67D-41F5-BA4C-3C84956E7F46}" destId="{D1776C8F-2B10-4075-8DF7-7F65AB725ED5}" srcOrd="2" destOrd="0" parTransId="{7291E740-3E17-41B3-99D3-1D67AE37CC3F}" sibTransId="{88B75C29-8054-417D-BCE3-878A55118F6D}"/>
    <dgm:cxn modelId="{119690D4-400B-468B-8BA0-5C9C9E2AFEAF}" srcId="{D1776C8F-2B10-4075-8DF7-7F65AB725ED5}" destId="{6BE4E373-0656-4EDC-821E-BE09C952B1F6}" srcOrd="0" destOrd="0" parTransId="{34218063-BF94-4304-99BD-B3F7BA4D3C8F}" sibTransId="{E17B9BF1-2948-497F-8EC7-3BF734D839DB}"/>
    <dgm:cxn modelId="{63E4D827-0083-4625-9FD6-043D8D32091E}" srcId="{74EE5CD8-078F-4590-BF9C-A341A294A016}" destId="{1E4D3931-0DBD-4211-A24A-6AF364284B1E}" srcOrd="0" destOrd="0" parTransId="{FC93695B-FD0E-4353-B1FD-4328F4386DEC}" sibTransId="{CADAA3D9-7C63-4729-85B0-64C8AF644EEF}"/>
    <dgm:cxn modelId="{D872CE37-BDA5-4DAF-95EC-E357E3AEB3BF}" type="presOf" srcId="{C59269D0-92A5-481C-BA64-727AFB0DD545}" destId="{B37A5355-225B-4C6F-AED7-6C620F99EECC}" srcOrd="0" destOrd="0" presId="urn:microsoft.com/office/officeart/2005/8/layout/vList5"/>
    <dgm:cxn modelId="{11BCBDBF-DB6F-4EBC-84F0-A70219690DB7}" type="presOf" srcId="{8DD5C6CC-5AA0-4AB5-8673-24278C3A83DB}" destId="{64893125-0F3C-4A4C-A90E-1A469F89C53E}" srcOrd="0" destOrd="0" presId="urn:microsoft.com/office/officeart/2005/8/layout/vList5"/>
    <dgm:cxn modelId="{AA062E7E-9D86-4326-981B-3CF9A58EE1BF}" type="presOf" srcId="{E1029E77-8F65-4C5D-ABEF-817D5FB57EB1}" destId="{A970FEB8-05A0-4B0D-AD70-5048BAE682F5}" srcOrd="0" destOrd="0" presId="urn:microsoft.com/office/officeart/2005/8/layout/vList5"/>
    <dgm:cxn modelId="{9071FB3B-D26B-4384-BD1A-80C12C62D02C}" srcId="{AA046201-5C4D-445E-BF0B-5C6D2B0A1945}" destId="{C59269D0-92A5-481C-BA64-727AFB0DD545}" srcOrd="0" destOrd="0" parTransId="{312CC84D-092F-422A-AA24-A4619DBBB7BE}" sibTransId="{266DE8E8-1339-41C4-B9A7-6148496C7FA9}"/>
    <dgm:cxn modelId="{578058D6-8EAD-4FEE-B6E4-9735A4F14187}" type="presParOf" srcId="{AAE7A1E6-6847-453D-B55B-8A82BF138C1D}" destId="{C4407577-18A2-46E0-8805-2838042EB67A}" srcOrd="0" destOrd="0" presId="urn:microsoft.com/office/officeart/2005/8/layout/vList5"/>
    <dgm:cxn modelId="{1CF3939A-7141-4B35-B919-30814E9042EC}" type="presParOf" srcId="{C4407577-18A2-46E0-8805-2838042EB67A}" destId="{7E429971-BC57-430F-BB25-C0574E5E39E3}" srcOrd="0" destOrd="0" presId="urn:microsoft.com/office/officeart/2005/8/layout/vList5"/>
    <dgm:cxn modelId="{088FED45-DC1F-4E2B-B4F7-B45D1F612682}" type="presParOf" srcId="{C4407577-18A2-46E0-8805-2838042EB67A}" destId="{D54B1729-BC98-42C1-9C6C-D65DCBA4358F}" srcOrd="1" destOrd="0" presId="urn:microsoft.com/office/officeart/2005/8/layout/vList5"/>
    <dgm:cxn modelId="{4AA78E63-BEED-4A5D-BAAA-CB11039FBF3E}" type="presParOf" srcId="{AAE7A1E6-6847-453D-B55B-8A82BF138C1D}" destId="{AB8574CC-D4F2-4555-AEE3-F4EE58B11D03}" srcOrd="1" destOrd="0" presId="urn:microsoft.com/office/officeart/2005/8/layout/vList5"/>
    <dgm:cxn modelId="{7D6891B5-0245-4D1F-8FE7-DCA0B0B68B46}" type="presParOf" srcId="{AAE7A1E6-6847-453D-B55B-8A82BF138C1D}" destId="{85B8F607-FDD8-476A-ADBE-E1250824F294}" srcOrd="2" destOrd="0" presId="urn:microsoft.com/office/officeart/2005/8/layout/vList5"/>
    <dgm:cxn modelId="{6D9AF8E7-D41D-4597-8CF5-4FAE5E9FC490}" type="presParOf" srcId="{85B8F607-FDD8-476A-ADBE-E1250824F294}" destId="{C04276DC-EE64-470A-B8BC-09067B8045FA}" srcOrd="0" destOrd="0" presId="urn:microsoft.com/office/officeart/2005/8/layout/vList5"/>
    <dgm:cxn modelId="{34497A29-1CE9-414D-9D8A-1C8F69180D92}" type="presParOf" srcId="{85B8F607-FDD8-476A-ADBE-E1250824F294}" destId="{B37A5355-225B-4C6F-AED7-6C620F99EECC}" srcOrd="1" destOrd="0" presId="urn:microsoft.com/office/officeart/2005/8/layout/vList5"/>
    <dgm:cxn modelId="{2B7A26BF-BA12-4009-8F5C-6A7A24D0A15A}" type="presParOf" srcId="{AAE7A1E6-6847-453D-B55B-8A82BF138C1D}" destId="{5ACAA866-A8A8-4183-97B5-CEEAB1525C60}" srcOrd="3" destOrd="0" presId="urn:microsoft.com/office/officeart/2005/8/layout/vList5"/>
    <dgm:cxn modelId="{F2FD7F22-D6CB-4C66-A4C4-EF435A9EC6E1}" type="presParOf" srcId="{AAE7A1E6-6847-453D-B55B-8A82BF138C1D}" destId="{477213BE-9E91-4950-8451-7F60796F47F4}" srcOrd="4" destOrd="0" presId="urn:microsoft.com/office/officeart/2005/8/layout/vList5"/>
    <dgm:cxn modelId="{C2BA4D2B-15DD-4154-B821-A8219D74713A}" type="presParOf" srcId="{477213BE-9E91-4950-8451-7F60796F47F4}" destId="{F5034101-5B7D-4FE7-B47A-5A48CF39606B}" srcOrd="0" destOrd="0" presId="urn:microsoft.com/office/officeart/2005/8/layout/vList5"/>
    <dgm:cxn modelId="{74D4375A-4F17-4650-9DD6-2F0E4EB7A440}" type="presParOf" srcId="{477213BE-9E91-4950-8451-7F60796F47F4}" destId="{C7C3E6FD-D83F-4BDA-907E-B5EE041DA931}" srcOrd="1" destOrd="0" presId="urn:microsoft.com/office/officeart/2005/8/layout/vList5"/>
    <dgm:cxn modelId="{44C14C32-9CC2-4685-AF17-549B1FB7D4FD}" type="presParOf" srcId="{AAE7A1E6-6847-453D-B55B-8A82BF138C1D}" destId="{71040A06-5735-48CE-89AD-DA7ECCB55693}" srcOrd="5" destOrd="0" presId="urn:microsoft.com/office/officeart/2005/8/layout/vList5"/>
    <dgm:cxn modelId="{782667B9-90C6-4458-8F20-8607C32439CE}" type="presParOf" srcId="{AAE7A1E6-6847-453D-B55B-8A82BF138C1D}" destId="{77296359-8C1B-4BE6-9FDE-DDDD9D696CB2}" srcOrd="6" destOrd="0" presId="urn:microsoft.com/office/officeart/2005/8/layout/vList5"/>
    <dgm:cxn modelId="{AD713046-CD4A-439E-873F-4357C0726A55}" type="presParOf" srcId="{77296359-8C1B-4BE6-9FDE-DDDD9D696CB2}" destId="{A970FEB8-05A0-4B0D-AD70-5048BAE682F5}" srcOrd="0" destOrd="0" presId="urn:microsoft.com/office/officeart/2005/8/layout/vList5"/>
    <dgm:cxn modelId="{1EC7D302-B123-4484-B648-D7932AC9CCB4}" type="presParOf" srcId="{77296359-8C1B-4BE6-9FDE-DDDD9D696CB2}" destId="{585BD1F0-E1D1-4097-95D6-DEE0B6202115}" srcOrd="1" destOrd="0" presId="urn:microsoft.com/office/officeart/2005/8/layout/vList5"/>
    <dgm:cxn modelId="{E2DF2287-C3FA-4B7F-96C5-2E907C0FBD86}" type="presParOf" srcId="{AAE7A1E6-6847-453D-B55B-8A82BF138C1D}" destId="{74BA4809-D027-4071-8F7F-E5AA5BDB7546}" srcOrd="7" destOrd="0" presId="urn:microsoft.com/office/officeart/2005/8/layout/vList5"/>
    <dgm:cxn modelId="{5865FD3E-92B6-4E48-91EE-5CFDEFC68F44}" type="presParOf" srcId="{AAE7A1E6-6847-453D-B55B-8A82BF138C1D}" destId="{8EC407E2-3573-4BED-B45B-0A414570CE69}" srcOrd="8" destOrd="0" presId="urn:microsoft.com/office/officeart/2005/8/layout/vList5"/>
    <dgm:cxn modelId="{F851D41B-E1E0-469A-A67B-0EE31E08C326}" type="presParOf" srcId="{8EC407E2-3573-4BED-B45B-0A414570CE69}" destId="{68A2660F-DD27-461D-94AB-8C4DCD56194C}" srcOrd="0" destOrd="0" presId="urn:microsoft.com/office/officeart/2005/8/layout/vList5"/>
    <dgm:cxn modelId="{2D3DD600-831A-4DBD-8588-D9F6A7411C0B}" type="presParOf" srcId="{8EC407E2-3573-4BED-B45B-0A414570CE69}" destId="{64893125-0F3C-4A4C-A90E-1A469F89C53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6B96813-3318-42BC-97AF-FB368F519EEC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80BC54EE-1C1E-49B3-BEEE-79CEE487F640}">
      <dgm:prSet phldrT="[Texto]"/>
      <dgm:spPr/>
      <dgm:t>
        <a:bodyPr/>
        <a:lstStyle/>
        <a:p>
          <a:r>
            <a:rPr lang="pt-BR" dirty="0" smtClean="0"/>
            <a:t>Tropos  </a:t>
          </a:r>
          <a:r>
            <a:rPr lang="pt-BR" dirty="0" err="1" smtClean="0"/>
            <a:t>and</a:t>
          </a:r>
          <a:r>
            <a:rPr lang="pt-BR" dirty="0" smtClean="0"/>
            <a:t> i* </a:t>
          </a:r>
          <a:endParaRPr lang="pt-BR" dirty="0"/>
        </a:p>
      </dgm:t>
    </dgm:pt>
    <dgm:pt modelId="{9D3F1494-06FC-4705-AF1F-545CB7197C78}" type="parTrans" cxnId="{3E0B92E7-99D1-4F0E-B0B0-3111C0159B1A}">
      <dgm:prSet/>
      <dgm:spPr/>
      <dgm:t>
        <a:bodyPr/>
        <a:lstStyle/>
        <a:p>
          <a:endParaRPr lang="pt-BR"/>
        </a:p>
      </dgm:t>
    </dgm:pt>
    <dgm:pt modelId="{60E99A5C-1E51-4905-B746-1013578B352F}" type="sibTrans" cxnId="{3E0B92E7-99D1-4F0E-B0B0-3111C0159B1A}">
      <dgm:prSet/>
      <dgm:spPr/>
      <dgm:t>
        <a:bodyPr/>
        <a:lstStyle/>
        <a:p>
          <a:endParaRPr lang="pt-BR"/>
        </a:p>
      </dgm:t>
    </dgm:pt>
    <dgm:pt modelId="{85783F5C-BE08-41C4-8195-42A822171476}">
      <dgm:prSet phldrT="[Texto]"/>
      <dgm:spPr/>
      <dgm:t>
        <a:bodyPr/>
        <a:lstStyle/>
        <a:p>
          <a:r>
            <a:rPr lang="en-US" dirty="0" smtClean="0"/>
            <a:t>Treat quality attributes as soft goals,</a:t>
          </a:r>
          <a:endParaRPr lang="pt-BR" dirty="0"/>
        </a:p>
      </dgm:t>
    </dgm:pt>
    <dgm:pt modelId="{926D4604-EED7-46DB-B825-680CB3AFD352}" type="parTrans" cxnId="{3C5CEDCF-189C-4836-9EAB-9C8220629982}">
      <dgm:prSet/>
      <dgm:spPr/>
      <dgm:t>
        <a:bodyPr/>
        <a:lstStyle/>
        <a:p>
          <a:endParaRPr lang="pt-BR"/>
        </a:p>
      </dgm:t>
    </dgm:pt>
    <dgm:pt modelId="{BD0C7FC0-22A3-462C-828F-8567DA0E46BC}" type="sibTrans" cxnId="{3C5CEDCF-189C-4836-9EAB-9C8220629982}">
      <dgm:prSet/>
      <dgm:spPr/>
      <dgm:t>
        <a:bodyPr/>
        <a:lstStyle/>
        <a:p>
          <a:endParaRPr lang="pt-BR"/>
        </a:p>
      </dgm:t>
    </dgm:pt>
    <dgm:pt modelId="{211088A6-B559-4366-94E3-82F1AFEAB0BD}">
      <dgm:prSet phldrT="[Texto]"/>
      <dgm:spPr/>
      <dgm:t>
        <a:bodyPr/>
        <a:lstStyle/>
        <a:p>
          <a:pPr algn="just"/>
          <a:r>
            <a:rPr lang="en-US" dirty="0" smtClean="0"/>
            <a:t>Reason about the partial satisfaction of such </a:t>
          </a:r>
          <a:r>
            <a:rPr lang="pt-BR" dirty="0" err="1" smtClean="0"/>
            <a:t>goals</a:t>
          </a:r>
          <a:endParaRPr lang="pt-BR" dirty="0"/>
        </a:p>
      </dgm:t>
    </dgm:pt>
    <dgm:pt modelId="{7079F7BC-33CE-49A7-9985-FF1E656A380D}" type="parTrans" cxnId="{1CBB6232-D32D-46FE-9A7D-661ACD7E1E6F}">
      <dgm:prSet/>
      <dgm:spPr/>
      <dgm:t>
        <a:bodyPr/>
        <a:lstStyle/>
        <a:p>
          <a:endParaRPr lang="pt-BR"/>
        </a:p>
      </dgm:t>
    </dgm:pt>
    <dgm:pt modelId="{4D8837F4-44F8-4FAB-AA70-D784D1D30754}" type="sibTrans" cxnId="{1CBB6232-D32D-46FE-9A7D-661ACD7E1E6F}">
      <dgm:prSet/>
      <dgm:spPr/>
      <dgm:t>
        <a:bodyPr/>
        <a:lstStyle/>
        <a:p>
          <a:endParaRPr lang="pt-BR"/>
        </a:p>
      </dgm:t>
    </dgm:pt>
    <dgm:pt modelId="{F58BFC71-06AD-4DEA-9A75-C80C63A31061}">
      <dgm:prSet phldrT="[Texto]"/>
      <dgm:spPr/>
      <dgm:t>
        <a:bodyPr/>
        <a:lstStyle/>
        <a:p>
          <a:r>
            <a:rPr lang="pt-BR" dirty="0" err="1" smtClean="0"/>
            <a:t>Elahi</a:t>
          </a:r>
          <a:r>
            <a:rPr lang="pt-BR" dirty="0" smtClean="0"/>
            <a:t> </a:t>
          </a:r>
          <a:r>
            <a:rPr lang="pt-BR" dirty="0" err="1" smtClean="0"/>
            <a:t>and</a:t>
          </a:r>
          <a:r>
            <a:rPr lang="pt-BR" dirty="0" smtClean="0"/>
            <a:t> </a:t>
          </a:r>
        </a:p>
        <a:p>
          <a:r>
            <a:rPr lang="pt-BR" dirty="0" err="1" smtClean="0"/>
            <a:t>Yu</a:t>
          </a:r>
          <a:endParaRPr lang="pt-BR" dirty="0"/>
        </a:p>
      </dgm:t>
    </dgm:pt>
    <dgm:pt modelId="{F24D8E5C-13CA-409D-86A9-C643D8FBD999}" type="parTrans" cxnId="{EA704770-5AFD-4C2B-BF8B-F40822D4D370}">
      <dgm:prSet/>
      <dgm:spPr/>
      <dgm:t>
        <a:bodyPr/>
        <a:lstStyle/>
        <a:p>
          <a:endParaRPr lang="pt-BR"/>
        </a:p>
      </dgm:t>
    </dgm:pt>
    <dgm:pt modelId="{B99EC2B0-9369-4014-8F47-9B15EB4DCA18}" type="sibTrans" cxnId="{EA704770-5AFD-4C2B-BF8B-F40822D4D370}">
      <dgm:prSet/>
      <dgm:spPr/>
      <dgm:t>
        <a:bodyPr/>
        <a:lstStyle/>
        <a:p>
          <a:endParaRPr lang="pt-BR"/>
        </a:p>
      </dgm:t>
    </dgm:pt>
    <dgm:pt modelId="{9783C5F7-1E4D-4760-9739-0490AA38D0C2}">
      <dgm:prSet phldrT="[Texto]"/>
      <dgm:spPr/>
      <dgm:t>
        <a:bodyPr/>
        <a:lstStyle/>
        <a:p>
          <a:r>
            <a:rPr lang="en-US" dirty="0" smtClean="0"/>
            <a:t>A semi-automated tool that uses </a:t>
          </a:r>
          <a:r>
            <a:rPr lang="pt-BR" dirty="0" err="1" smtClean="0"/>
            <a:t>Even</a:t>
          </a:r>
          <a:r>
            <a:rPr lang="pt-BR" dirty="0" smtClean="0"/>
            <a:t> Swaps </a:t>
          </a:r>
          <a:r>
            <a:rPr lang="pt-BR" dirty="0" err="1" smtClean="0"/>
            <a:t>process</a:t>
          </a:r>
          <a:endParaRPr lang="pt-BR" dirty="0"/>
        </a:p>
      </dgm:t>
    </dgm:pt>
    <dgm:pt modelId="{F318B3BD-680E-4947-A2AE-A6099A7AC8EF}" type="parTrans" cxnId="{148F5902-7E22-4B22-806C-CD931C1823F9}">
      <dgm:prSet/>
      <dgm:spPr/>
      <dgm:t>
        <a:bodyPr/>
        <a:lstStyle/>
        <a:p>
          <a:endParaRPr lang="pt-BR"/>
        </a:p>
      </dgm:t>
    </dgm:pt>
    <dgm:pt modelId="{67C34DD5-7B5D-47D9-B860-B2A305A859C0}" type="sibTrans" cxnId="{148F5902-7E22-4B22-806C-CD931C1823F9}">
      <dgm:prSet/>
      <dgm:spPr/>
      <dgm:t>
        <a:bodyPr/>
        <a:lstStyle/>
        <a:p>
          <a:endParaRPr lang="pt-BR"/>
        </a:p>
      </dgm:t>
    </dgm:pt>
    <dgm:pt modelId="{821523EB-F6BD-4EF8-BBEC-3961DBB76085}">
      <dgm:prSet phldrT="[Texto]"/>
      <dgm:spPr/>
      <dgm:t>
        <a:bodyPr/>
        <a:lstStyle/>
        <a:p>
          <a:r>
            <a:rPr lang="pt-BR" dirty="0" smtClean="0"/>
            <a:t>García-</a:t>
          </a:r>
          <a:r>
            <a:rPr lang="pt-BR" dirty="0" err="1" smtClean="0"/>
            <a:t>Mireles</a:t>
          </a:r>
          <a:r>
            <a:rPr lang="pt-BR" dirty="0" smtClean="0"/>
            <a:t> et al.</a:t>
          </a:r>
          <a:endParaRPr lang="pt-BR" dirty="0"/>
        </a:p>
      </dgm:t>
    </dgm:pt>
    <dgm:pt modelId="{76AE8341-95BF-497F-90B3-97CE18FDED6E}" type="parTrans" cxnId="{3A8A678E-1C14-4B67-9735-521D29A014E1}">
      <dgm:prSet/>
      <dgm:spPr/>
      <dgm:t>
        <a:bodyPr/>
        <a:lstStyle/>
        <a:p>
          <a:endParaRPr lang="pt-BR"/>
        </a:p>
      </dgm:t>
    </dgm:pt>
    <dgm:pt modelId="{096A5D73-2546-4E48-9B50-D4D807A7D5F2}" type="sibTrans" cxnId="{3A8A678E-1C14-4B67-9735-521D29A014E1}">
      <dgm:prSet/>
      <dgm:spPr/>
      <dgm:t>
        <a:bodyPr/>
        <a:lstStyle/>
        <a:p>
          <a:endParaRPr lang="pt-BR"/>
        </a:p>
      </dgm:t>
    </dgm:pt>
    <dgm:pt modelId="{AC0D5027-E877-49D0-9A96-C82A48040797}">
      <dgm:prSet phldrT="[Texto]"/>
      <dgm:spPr/>
      <dgm:t>
        <a:bodyPr/>
        <a:lstStyle/>
        <a:p>
          <a:r>
            <a:rPr lang="pt-BR" dirty="0" smtClean="0"/>
            <a:t>A conceptual framework</a:t>
          </a:r>
        </a:p>
        <a:p>
          <a:r>
            <a:rPr lang="en-US" dirty="0" smtClean="0"/>
            <a:t>for dealing with software quality trade-offs</a:t>
          </a:r>
          <a:br>
            <a:rPr lang="en-US" dirty="0" smtClean="0"/>
          </a:br>
          <a:endParaRPr lang="pt-BR" dirty="0"/>
        </a:p>
      </dgm:t>
    </dgm:pt>
    <dgm:pt modelId="{5065966A-A561-4D66-90F2-9A4766992404}" type="parTrans" cxnId="{B4A5C9DA-5F50-4BEB-BF3E-F25AC31B20C5}">
      <dgm:prSet/>
      <dgm:spPr/>
      <dgm:t>
        <a:bodyPr/>
        <a:lstStyle/>
        <a:p>
          <a:endParaRPr lang="pt-BR"/>
        </a:p>
      </dgm:t>
    </dgm:pt>
    <dgm:pt modelId="{4D2EF396-C609-41C1-BC8E-0AE44FE6603B}" type="sibTrans" cxnId="{B4A5C9DA-5F50-4BEB-BF3E-F25AC31B20C5}">
      <dgm:prSet/>
      <dgm:spPr/>
      <dgm:t>
        <a:bodyPr/>
        <a:lstStyle/>
        <a:p>
          <a:endParaRPr lang="pt-BR"/>
        </a:p>
      </dgm:t>
    </dgm:pt>
    <dgm:pt modelId="{E7A2AFD9-0748-45BA-90C4-0411CF975EA2}">
      <dgm:prSet phldrT="[Texto]"/>
      <dgm:spPr>
        <a:solidFill>
          <a:srgbClr val="C00000"/>
        </a:solidFill>
      </dgm:spPr>
      <dgm:t>
        <a:bodyPr/>
        <a:lstStyle/>
        <a:p>
          <a:r>
            <a:rPr lang="en-US" dirty="0" smtClean="0"/>
            <a:t>The proposed tool can </a:t>
          </a:r>
          <a:r>
            <a:rPr lang="en-US" dirty="0" smtClean="0"/>
            <a:t>be seen as a tool-supported instance of</a:t>
          </a:r>
          <a:endParaRPr lang="pt-BR" dirty="0" smtClean="0"/>
        </a:p>
        <a:p>
          <a:r>
            <a:rPr lang="pt-BR" dirty="0" err="1" smtClean="0"/>
            <a:t>such</a:t>
          </a:r>
          <a:r>
            <a:rPr lang="pt-BR" dirty="0" smtClean="0"/>
            <a:t> conceptual framework.</a:t>
          </a:r>
          <a:endParaRPr lang="pt-BR" dirty="0"/>
        </a:p>
      </dgm:t>
    </dgm:pt>
    <dgm:pt modelId="{7F82D8BB-C52C-4B45-963B-E1E6D4E07CCA}" type="parTrans" cxnId="{9E74B02B-702E-43B1-B6F5-6B9D8069E32E}">
      <dgm:prSet/>
      <dgm:spPr/>
      <dgm:t>
        <a:bodyPr/>
        <a:lstStyle/>
        <a:p>
          <a:endParaRPr lang="pt-BR"/>
        </a:p>
      </dgm:t>
    </dgm:pt>
    <dgm:pt modelId="{82F74968-B252-4B26-8393-68194793D053}" type="sibTrans" cxnId="{9E74B02B-702E-43B1-B6F5-6B9D8069E32E}">
      <dgm:prSet/>
      <dgm:spPr/>
      <dgm:t>
        <a:bodyPr/>
        <a:lstStyle/>
        <a:p>
          <a:endParaRPr lang="pt-BR"/>
        </a:p>
      </dgm:t>
    </dgm:pt>
    <dgm:pt modelId="{673A8F1F-E8E7-4DCC-9EA5-D9B3D23DD7CF}">
      <dgm:prSet phldrT="[Texto]"/>
      <dgm:spPr>
        <a:solidFill>
          <a:srgbClr val="C00000"/>
        </a:solidFill>
      </dgm:spPr>
      <dgm:t>
        <a:bodyPr/>
        <a:lstStyle/>
        <a:p>
          <a:r>
            <a:rPr lang="pt-BR" dirty="0" err="1" smtClean="0"/>
            <a:t>the</a:t>
          </a:r>
          <a:r>
            <a:rPr lang="pt-BR" dirty="0" smtClean="0"/>
            <a:t> </a:t>
          </a:r>
          <a:r>
            <a:rPr lang="pt-BR" dirty="0" err="1" smtClean="0"/>
            <a:t>subjectivity</a:t>
          </a:r>
          <a:r>
            <a:rPr lang="pt-BR" dirty="0" smtClean="0"/>
            <a:t> </a:t>
          </a:r>
          <a:r>
            <a:rPr lang="en-US" dirty="0" smtClean="0"/>
            <a:t>of classification and </a:t>
          </a:r>
          <a:r>
            <a:rPr lang="en-US" dirty="0" smtClean="0"/>
            <a:t>evaluation could </a:t>
          </a:r>
          <a:r>
            <a:rPr lang="pt-BR" dirty="0" err="1" smtClean="0"/>
            <a:t>produce</a:t>
          </a:r>
          <a:r>
            <a:rPr lang="pt-BR" dirty="0" smtClean="0"/>
            <a:t> </a:t>
          </a:r>
          <a:r>
            <a:rPr lang="pt-BR" dirty="0" err="1" smtClean="0"/>
            <a:t>conﬂicting</a:t>
          </a:r>
          <a:r>
            <a:rPr lang="pt-BR" dirty="0" smtClean="0"/>
            <a:t> </a:t>
          </a:r>
          <a:r>
            <a:rPr lang="pt-BR" dirty="0" err="1" smtClean="0"/>
            <a:t>quality</a:t>
          </a:r>
          <a:r>
            <a:rPr lang="pt-BR" dirty="0" smtClean="0"/>
            <a:t> </a:t>
          </a:r>
          <a:r>
            <a:rPr lang="pt-BR" dirty="0" err="1" smtClean="0"/>
            <a:t>requirements</a:t>
          </a:r>
          <a:endParaRPr lang="pt-BR" dirty="0"/>
        </a:p>
      </dgm:t>
    </dgm:pt>
    <dgm:pt modelId="{41C40E79-EB93-435E-9522-49A48BF40DD4}" type="parTrans" cxnId="{D482F94B-D2D5-461C-AD83-64A259C64143}">
      <dgm:prSet/>
      <dgm:spPr/>
      <dgm:t>
        <a:bodyPr/>
        <a:lstStyle/>
        <a:p>
          <a:endParaRPr lang="pt-BR"/>
        </a:p>
      </dgm:t>
    </dgm:pt>
    <dgm:pt modelId="{E5783F5C-090F-4A75-BB8C-084BA27E17F1}" type="sibTrans" cxnId="{D482F94B-D2D5-461C-AD83-64A259C64143}">
      <dgm:prSet/>
      <dgm:spPr/>
      <dgm:t>
        <a:bodyPr/>
        <a:lstStyle/>
        <a:p>
          <a:endParaRPr lang="pt-BR"/>
        </a:p>
      </dgm:t>
    </dgm:pt>
    <dgm:pt modelId="{B82F921B-BD12-44B4-8C32-D526AB093327}">
      <dgm:prSet phldrT="[Texto]"/>
      <dgm:spPr>
        <a:solidFill>
          <a:srgbClr val="C00000"/>
        </a:solidFill>
      </dgm:spPr>
      <dgm:t>
        <a:bodyPr/>
        <a:lstStyle/>
        <a:p>
          <a:r>
            <a:rPr lang="en-US" dirty="0" smtClean="0"/>
            <a:t>It Doesn’t focus on managing trade-off</a:t>
          </a:r>
          <a:br>
            <a:rPr lang="en-US" dirty="0" smtClean="0"/>
          </a:br>
          <a:r>
            <a:rPr lang="en-US" dirty="0" smtClean="0"/>
            <a:t> involving only software quality attributes.</a:t>
          </a:r>
          <a:endParaRPr lang="pt-BR" dirty="0"/>
        </a:p>
      </dgm:t>
    </dgm:pt>
    <dgm:pt modelId="{82CBBEF8-3648-44D7-9D13-A8343AA21FE2}" type="parTrans" cxnId="{D3C849CE-694D-4A37-AC9C-A3B4E5834124}">
      <dgm:prSet/>
      <dgm:spPr/>
      <dgm:t>
        <a:bodyPr/>
        <a:lstStyle/>
        <a:p>
          <a:endParaRPr lang="pt-BR"/>
        </a:p>
      </dgm:t>
    </dgm:pt>
    <dgm:pt modelId="{D01E8F02-5337-4B23-B46C-1438462307CB}" type="sibTrans" cxnId="{D3C849CE-694D-4A37-AC9C-A3B4E5834124}">
      <dgm:prSet/>
      <dgm:spPr/>
      <dgm:t>
        <a:bodyPr/>
        <a:lstStyle/>
        <a:p>
          <a:endParaRPr lang="pt-BR"/>
        </a:p>
      </dgm:t>
    </dgm:pt>
    <dgm:pt modelId="{2A268BFB-44EA-4A6C-808C-A92ACC98CB64}">
      <dgm:prSet phldrT="[Texto]"/>
      <dgm:spPr/>
      <dgm:t>
        <a:bodyPr/>
        <a:lstStyle/>
        <a:p>
          <a:r>
            <a:rPr lang="en-US" dirty="0" smtClean="0"/>
            <a:t>Managing trade-offs based on a systematic comparison of CMMI and ISO-12207 </a:t>
          </a:r>
          <a:r>
            <a:rPr lang="en-US" dirty="0" err="1" smtClean="0"/>
            <a:t>specifi</a:t>
          </a:r>
          <a:r>
            <a:rPr lang="pt-BR" dirty="0" err="1" smtClean="0"/>
            <a:t>cations</a:t>
          </a:r>
          <a:endParaRPr lang="pt-BR" dirty="0"/>
        </a:p>
      </dgm:t>
    </dgm:pt>
    <dgm:pt modelId="{1858CC50-0E12-45FA-9666-636064465761}" type="parTrans" cxnId="{DFE18B58-E150-40FD-8FF0-BC7CB43BA9EA}">
      <dgm:prSet/>
      <dgm:spPr/>
      <dgm:t>
        <a:bodyPr/>
        <a:lstStyle/>
        <a:p>
          <a:endParaRPr lang="pt-BR"/>
        </a:p>
      </dgm:t>
    </dgm:pt>
    <dgm:pt modelId="{699A25DF-AB6B-4A13-8B75-31EBD1026883}" type="sibTrans" cxnId="{DFE18B58-E150-40FD-8FF0-BC7CB43BA9EA}">
      <dgm:prSet/>
      <dgm:spPr/>
      <dgm:t>
        <a:bodyPr/>
        <a:lstStyle/>
        <a:p>
          <a:endParaRPr lang="pt-BR"/>
        </a:p>
      </dgm:t>
    </dgm:pt>
    <dgm:pt modelId="{17C55328-3723-403C-8DED-4FBE5B806EC2}">
      <dgm:prSet phldrT="[Texto]"/>
      <dgm:spPr/>
      <dgm:t>
        <a:bodyPr/>
        <a:lstStyle/>
        <a:p>
          <a:r>
            <a:rPr lang="en-US" dirty="0" smtClean="0"/>
            <a:t>Decision making related to </a:t>
          </a:r>
          <a:r>
            <a:rPr lang="en-US" dirty="0" err="1" smtClean="0"/>
            <a:t>confl</a:t>
          </a:r>
          <a:r>
            <a:rPr lang="pt-BR" dirty="0" err="1" smtClean="0"/>
            <a:t>icting</a:t>
          </a:r>
          <a:r>
            <a:rPr lang="pt-BR" dirty="0" smtClean="0"/>
            <a:t> </a:t>
          </a:r>
          <a:r>
            <a:rPr lang="pt-BR" dirty="0" err="1" smtClean="0"/>
            <a:t>requirements</a:t>
          </a:r>
          <a:endParaRPr lang="pt-BR" dirty="0"/>
        </a:p>
      </dgm:t>
    </dgm:pt>
    <dgm:pt modelId="{8AF7A326-FCA4-452A-B484-34FD4B9EAE6C}" type="parTrans" cxnId="{9A9C30FD-0CD7-4CB4-9366-93EC7CA455C2}">
      <dgm:prSet/>
      <dgm:spPr/>
    </dgm:pt>
    <dgm:pt modelId="{B9F8CF19-BF65-42F4-9764-65F7BD3B7991}" type="sibTrans" cxnId="{9A9C30FD-0CD7-4CB4-9366-93EC7CA455C2}">
      <dgm:prSet/>
      <dgm:spPr/>
    </dgm:pt>
    <dgm:pt modelId="{9EA091ED-A03D-4B99-9ADF-EF88DF924BFF}" type="pres">
      <dgm:prSet presAssocID="{06B96813-3318-42BC-97AF-FB368F519EEC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579C43BC-7D21-4A13-93F3-E2503A97CFFD}" type="pres">
      <dgm:prSet presAssocID="{80BC54EE-1C1E-49B3-BEEE-79CEE487F640}" presName="compNode" presStyleCnt="0"/>
      <dgm:spPr/>
    </dgm:pt>
    <dgm:pt modelId="{DE2D7D3B-99DB-4692-B472-C2637D9098B4}" type="pres">
      <dgm:prSet presAssocID="{80BC54EE-1C1E-49B3-BEEE-79CEE487F640}" presName="aNode" presStyleLbl="bgShp" presStyleIdx="0" presStyleCnt="3"/>
      <dgm:spPr/>
      <dgm:t>
        <a:bodyPr/>
        <a:lstStyle/>
        <a:p>
          <a:endParaRPr lang="pt-BR"/>
        </a:p>
      </dgm:t>
    </dgm:pt>
    <dgm:pt modelId="{8BCC62D3-9201-443B-BAD0-5E32B5DA4315}" type="pres">
      <dgm:prSet presAssocID="{80BC54EE-1C1E-49B3-BEEE-79CEE487F640}" presName="textNode" presStyleLbl="bgShp" presStyleIdx="0" presStyleCnt="3"/>
      <dgm:spPr/>
      <dgm:t>
        <a:bodyPr/>
        <a:lstStyle/>
        <a:p>
          <a:endParaRPr lang="pt-BR"/>
        </a:p>
      </dgm:t>
    </dgm:pt>
    <dgm:pt modelId="{A37EB0C1-E541-4C4E-B2D4-0A2D0764E819}" type="pres">
      <dgm:prSet presAssocID="{80BC54EE-1C1E-49B3-BEEE-79CEE487F640}" presName="compChildNode" presStyleCnt="0"/>
      <dgm:spPr/>
    </dgm:pt>
    <dgm:pt modelId="{EA808F3B-045D-4AA1-AA9C-5725418FD5DA}" type="pres">
      <dgm:prSet presAssocID="{80BC54EE-1C1E-49B3-BEEE-79CEE487F640}" presName="theInnerList" presStyleCnt="0"/>
      <dgm:spPr/>
    </dgm:pt>
    <dgm:pt modelId="{A81F0C07-6952-4BAA-BD0F-11019E7E701D}" type="pres">
      <dgm:prSet presAssocID="{85783F5C-BE08-41C4-8195-42A822171476}" presName="child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3989196-5EC5-4EEB-BE1F-0D6F2D6EA490}" type="pres">
      <dgm:prSet presAssocID="{85783F5C-BE08-41C4-8195-42A822171476}" presName="aSpace2" presStyleCnt="0"/>
      <dgm:spPr/>
    </dgm:pt>
    <dgm:pt modelId="{A0A163F3-A7DB-40BC-B50D-8C56F20D38A2}" type="pres">
      <dgm:prSet presAssocID="{211088A6-B559-4366-94E3-82F1AFEAB0BD}" presName="child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A147AD1-3A32-4D8E-B672-7972BF4A1A53}" type="pres">
      <dgm:prSet presAssocID="{211088A6-B559-4366-94E3-82F1AFEAB0BD}" presName="aSpace2" presStyleCnt="0"/>
      <dgm:spPr/>
    </dgm:pt>
    <dgm:pt modelId="{E917C7CE-CD98-4A6F-8059-BE80ABDDF8AB}" type="pres">
      <dgm:prSet presAssocID="{673A8F1F-E8E7-4DCC-9EA5-D9B3D23DD7CF}" presName="child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EA0FBC2-5F2A-46C3-ADDB-0B95695D7B78}" type="pres">
      <dgm:prSet presAssocID="{80BC54EE-1C1E-49B3-BEEE-79CEE487F640}" presName="aSpace" presStyleCnt="0"/>
      <dgm:spPr/>
    </dgm:pt>
    <dgm:pt modelId="{B6BA9CC9-0F23-402F-B666-5630F8D8D61B}" type="pres">
      <dgm:prSet presAssocID="{F58BFC71-06AD-4DEA-9A75-C80C63A31061}" presName="compNode" presStyleCnt="0"/>
      <dgm:spPr/>
    </dgm:pt>
    <dgm:pt modelId="{EFE106DB-3949-4F4E-A76A-1E58A944083C}" type="pres">
      <dgm:prSet presAssocID="{F58BFC71-06AD-4DEA-9A75-C80C63A31061}" presName="aNode" presStyleLbl="bgShp" presStyleIdx="1" presStyleCnt="3"/>
      <dgm:spPr/>
      <dgm:t>
        <a:bodyPr/>
        <a:lstStyle/>
        <a:p>
          <a:endParaRPr lang="pt-BR"/>
        </a:p>
      </dgm:t>
    </dgm:pt>
    <dgm:pt modelId="{FDF63405-EF5D-448D-BF87-1FD30CBC1459}" type="pres">
      <dgm:prSet presAssocID="{F58BFC71-06AD-4DEA-9A75-C80C63A31061}" presName="textNode" presStyleLbl="bgShp" presStyleIdx="1" presStyleCnt="3"/>
      <dgm:spPr/>
      <dgm:t>
        <a:bodyPr/>
        <a:lstStyle/>
        <a:p>
          <a:endParaRPr lang="pt-BR"/>
        </a:p>
      </dgm:t>
    </dgm:pt>
    <dgm:pt modelId="{F08DFE49-0042-421D-828F-0E0976A11912}" type="pres">
      <dgm:prSet presAssocID="{F58BFC71-06AD-4DEA-9A75-C80C63A31061}" presName="compChildNode" presStyleCnt="0"/>
      <dgm:spPr/>
    </dgm:pt>
    <dgm:pt modelId="{FC3FD5BB-190A-4339-964E-B3E1A273357D}" type="pres">
      <dgm:prSet presAssocID="{F58BFC71-06AD-4DEA-9A75-C80C63A31061}" presName="theInnerList" presStyleCnt="0"/>
      <dgm:spPr/>
    </dgm:pt>
    <dgm:pt modelId="{C9181DC8-B50E-4E54-AA7F-6F7991F56721}" type="pres">
      <dgm:prSet presAssocID="{9783C5F7-1E4D-4760-9739-0490AA38D0C2}" presName="child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D861CB8-3C1D-4F3F-B6A9-4FDE878F9D09}" type="pres">
      <dgm:prSet presAssocID="{9783C5F7-1E4D-4760-9739-0490AA38D0C2}" presName="aSpace2" presStyleCnt="0"/>
      <dgm:spPr/>
    </dgm:pt>
    <dgm:pt modelId="{D4F8A523-2980-49C7-A5E5-BD18A358FC7E}" type="pres">
      <dgm:prSet presAssocID="{17C55328-3723-403C-8DED-4FBE5B806EC2}" presName="child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06A4A78-628F-4AFE-909A-CD1A2BED58F1}" type="pres">
      <dgm:prSet presAssocID="{17C55328-3723-403C-8DED-4FBE5B806EC2}" presName="aSpace2" presStyleCnt="0"/>
      <dgm:spPr/>
    </dgm:pt>
    <dgm:pt modelId="{67151E80-35ED-46CD-8B2F-8921EC169935}" type="pres">
      <dgm:prSet presAssocID="{B82F921B-BD12-44B4-8C32-D526AB093327}" presName="child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7B19724-811F-4B60-8832-7A3FD949BC4A}" type="pres">
      <dgm:prSet presAssocID="{F58BFC71-06AD-4DEA-9A75-C80C63A31061}" presName="aSpace" presStyleCnt="0"/>
      <dgm:spPr/>
    </dgm:pt>
    <dgm:pt modelId="{B9F1A695-8A0B-4DA3-AFC9-198394D3C77C}" type="pres">
      <dgm:prSet presAssocID="{821523EB-F6BD-4EF8-BBEC-3961DBB76085}" presName="compNode" presStyleCnt="0"/>
      <dgm:spPr/>
    </dgm:pt>
    <dgm:pt modelId="{3459A430-79D0-4242-A344-B555C9CE88E9}" type="pres">
      <dgm:prSet presAssocID="{821523EB-F6BD-4EF8-BBEC-3961DBB76085}" presName="aNode" presStyleLbl="bgShp" presStyleIdx="2" presStyleCnt="3"/>
      <dgm:spPr/>
      <dgm:t>
        <a:bodyPr/>
        <a:lstStyle/>
        <a:p>
          <a:endParaRPr lang="pt-BR"/>
        </a:p>
      </dgm:t>
    </dgm:pt>
    <dgm:pt modelId="{422342F4-E883-4EFA-A83E-34FAB307C928}" type="pres">
      <dgm:prSet presAssocID="{821523EB-F6BD-4EF8-BBEC-3961DBB76085}" presName="textNode" presStyleLbl="bgShp" presStyleIdx="2" presStyleCnt="3"/>
      <dgm:spPr/>
      <dgm:t>
        <a:bodyPr/>
        <a:lstStyle/>
        <a:p>
          <a:endParaRPr lang="pt-BR"/>
        </a:p>
      </dgm:t>
    </dgm:pt>
    <dgm:pt modelId="{25EA911B-A98B-4973-B068-51F2C937ED77}" type="pres">
      <dgm:prSet presAssocID="{821523EB-F6BD-4EF8-BBEC-3961DBB76085}" presName="compChildNode" presStyleCnt="0"/>
      <dgm:spPr/>
    </dgm:pt>
    <dgm:pt modelId="{1D3CA233-0ADB-4A0F-9DFE-A997591EDF52}" type="pres">
      <dgm:prSet presAssocID="{821523EB-F6BD-4EF8-BBEC-3961DBB76085}" presName="theInnerList" presStyleCnt="0"/>
      <dgm:spPr/>
    </dgm:pt>
    <dgm:pt modelId="{924C6864-3D68-46CB-B03D-59C5B587F1B1}" type="pres">
      <dgm:prSet presAssocID="{AC0D5027-E877-49D0-9A96-C82A48040797}" presName="child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0013395-FF16-44E4-A434-204A8C4EADB0}" type="pres">
      <dgm:prSet presAssocID="{AC0D5027-E877-49D0-9A96-C82A48040797}" presName="aSpace2" presStyleCnt="0"/>
      <dgm:spPr/>
    </dgm:pt>
    <dgm:pt modelId="{7AB69E49-A506-4937-AB54-A629316D8D1C}" type="pres">
      <dgm:prSet presAssocID="{2A268BFB-44EA-4A6C-808C-A92ACC98CB64}" presName="child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DCC3DF9-ED35-466F-B04D-084DA88C9EBF}" type="pres">
      <dgm:prSet presAssocID="{2A268BFB-44EA-4A6C-808C-A92ACC98CB64}" presName="aSpace2" presStyleCnt="0"/>
      <dgm:spPr/>
    </dgm:pt>
    <dgm:pt modelId="{4D0EF394-4398-4815-B46C-F59F87939652}" type="pres">
      <dgm:prSet presAssocID="{E7A2AFD9-0748-45BA-90C4-0411CF975EA2}" presName="child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D482F94B-D2D5-461C-AD83-64A259C64143}" srcId="{80BC54EE-1C1E-49B3-BEEE-79CEE487F640}" destId="{673A8F1F-E8E7-4DCC-9EA5-D9B3D23DD7CF}" srcOrd="2" destOrd="0" parTransId="{41C40E79-EB93-435E-9522-49A48BF40DD4}" sibTransId="{E5783F5C-090F-4A75-BB8C-084BA27E17F1}"/>
    <dgm:cxn modelId="{3B764F67-8875-4190-BC9C-384C87D03B73}" type="presOf" srcId="{673A8F1F-E8E7-4DCC-9EA5-D9B3D23DD7CF}" destId="{E917C7CE-CD98-4A6F-8059-BE80ABDDF8AB}" srcOrd="0" destOrd="0" presId="urn:microsoft.com/office/officeart/2005/8/layout/lProcess2"/>
    <dgm:cxn modelId="{ACB750DC-50D8-47E6-A9E6-CC8604B343F8}" type="presOf" srcId="{F58BFC71-06AD-4DEA-9A75-C80C63A31061}" destId="{FDF63405-EF5D-448D-BF87-1FD30CBC1459}" srcOrd="1" destOrd="0" presId="urn:microsoft.com/office/officeart/2005/8/layout/lProcess2"/>
    <dgm:cxn modelId="{D3C849CE-694D-4A37-AC9C-A3B4E5834124}" srcId="{F58BFC71-06AD-4DEA-9A75-C80C63A31061}" destId="{B82F921B-BD12-44B4-8C32-D526AB093327}" srcOrd="2" destOrd="0" parTransId="{82CBBEF8-3648-44D7-9D13-A8343AA21FE2}" sibTransId="{D01E8F02-5337-4B23-B46C-1438462307CB}"/>
    <dgm:cxn modelId="{C5FABE4F-DFBA-48CF-AEF1-3F8AA8CC4232}" type="presOf" srcId="{9783C5F7-1E4D-4760-9739-0490AA38D0C2}" destId="{C9181DC8-B50E-4E54-AA7F-6F7991F56721}" srcOrd="0" destOrd="0" presId="urn:microsoft.com/office/officeart/2005/8/layout/lProcess2"/>
    <dgm:cxn modelId="{1CBB6232-D32D-46FE-9A7D-661ACD7E1E6F}" srcId="{80BC54EE-1C1E-49B3-BEEE-79CEE487F640}" destId="{211088A6-B559-4366-94E3-82F1AFEAB0BD}" srcOrd="1" destOrd="0" parTransId="{7079F7BC-33CE-49A7-9985-FF1E656A380D}" sibTransId="{4D8837F4-44F8-4FAB-AA70-D784D1D30754}"/>
    <dgm:cxn modelId="{3A8A678E-1C14-4B67-9735-521D29A014E1}" srcId="{06B96813-3318-42BC-97AF-FB368F519EEC}" destId="{821523EB-F6BD-4EF8-BBEC-3961DBB76085}" srcOrd="2" destOrd="0" parTransId="{76AE8341-95BF-497F-90B3-97CE18FDED6E}" sibTransId="{096A5D73-2546-4E48-9B50-D4D807A7D5F2}"/>
    <dgm:cxn modelId="{B52D3725-4DA2-4625-8133-E9735066BF2C}" type="presOf" srcId="{17C55328-3723-403C-8DED-4FBE5B806EC2}" destId="{D4F8A523-2980-49C7-A5E5-BD18A358FC7E}" srcOrd="0" destOrd="0" presId="urn:microsoft.com/office/officeart/2005/8/layout/lProcess2"/>
    <dgm:cxn modelId="{9E74B02B-702E-43B1-B6F5-6B9D8069E32E}" srcId="{821523EB-F6BD-4EF8-BBEC-3961DBB76085}" destId="{E7A2AFD9-0748-45BA-90C4-0411CF975EA2}" srcOrd="2" destOrd="0" parTransId="{7F82D8BB-C52C-4B45-963B-E1E6D4E07CCA}" sibTransId="{82F74968-B252-4B26-8393-68194793D053}"/>
    <dgm:cxn modelId="{C2475D07-3960-4949-AFA0-096C59DE24F2}" type="presOf" srcId="{821523EB-F6BD-4EF8-BBEC-3961DBB76085}" destId="{422342F4-E883-4EFA-A83E-34FAB307C928}" srcOrd="1" destOrd="0" presId="urn:microsoft.com/office/officeart/2005/8/layout/lProcess2"/>
    <dgm:cxn modelId="{AF3B365D-C61A-4AF6-98FD-97FF52998089}" type="presOf" srcId="{80BC54EE-1C1E-49B3-BEEE-79CEE487F640}" destId="{8BCC62D3-9201-443B-BAD0-5E32B5DA4315}" srcOrd="1" destOrd="0" presId="urn:microsoft.com/office/officeart/2005/8/layout/lProcess2"/>
    <dgm:cxn modelId="{570D9D9F-2AF3-45E2-8E3B-6EC0AB1E4380}" type="presOf" srcId="{85783F5C-BE08-41C4-8195-42A822171476}" destId="{A81F0C07-6952-4BAA-BD0F-11019E7E701D}" srcOrd="0" destOrd="0" presId="urn:microsoft.com/office/officeart/2005/8/layout/lProcess2"/>
    <dgm:cxn modelId="{384256FA-BBD8-49EB-9124-74A3C2D404D7}" type="presOf" srcId="{B82F921B-BD12-44B4-8C32-D526AB093327}" destId="{67151E80-35ED-46CD-8B2F-8921EC169935}" srcOrd="0" destOrd="0" presId="urn:microsoft.com/office/officeart/2005/8/layout/lProcess2"/>
    <dgm:cxn modelId="{B4A5C9DA-5F50-4BEB-BF3E-F25AC31B20C5}" srcId="{821523EB-F6BD-4EF8-BBEC-3961DBB76085}" destId="{AC0D5027-E877-49D0-9A96-C82A48040797}" srcOrd="0" destOrd="0" parTransId="{5065966A-A561-4D66-90F2-9A4766992404}" sibTransId="{4D2EF396-C609-41C1-BC8E-0AE44FE6603B}"/>
    <dgm:cxn modelId="{148F5902-7E22-4B22-806C-CD931C1823F9}" srcId="{F58BFC71-06AD-4DEA-9A75-C80C63A31061}" destId="{9783C5F7-1E4D-4760-9739-0490AA38D0C2}" srcOrd="0" destOrd="0" parTransId="{F318B3BD-680E-4947-A2AE-A6099A7AC8EF}" sibTransId="{67C34DD5-7B5D-47D9-B860-B2A305A859C0}"/>
    <dgm:cxn modelId="{EA704770-5AFD-4C2B-BF8B-F40822D4D370}" srcId="{06B96813-3318-42BC-97AF-FB368F519EEC}" destId="{F58BFC71-06AD-4DEA-9A75-C80C63A31061}" srcOrd="1" destOrd="0" parTransId="{F24D8E5C-13CA-409D-86A9-C643D8FBD999}" sibTransId="{B99EC2B0-9369-4014-8F47-9B15EB4DCA18}"/>
    <dgm:cxn modelId="{089FC43B-B592-4FCC-AE15-C41D6F2B839E}" type="presOf" srcId="{2A268BFB-44EA-4A6C-808C-A92ACC98CB64}" destId="{7AB69E49-A506-4937-AB54-A629316D8D1C}" srcOrd="0" destOrd="0" presId="urn:microsoft.com/office/officeart/2005/8/layout/lProcess2"/>
    <dgm:cxn modelId="{6AF88EEF-2E34-4658-981E-5415DFA9C730}" type="presOf" srcId="{821523EB-F6BD-4EF8-BBEC-3961DBB76085}" destId="{3459A430-79D0-4242-A344-B555C9CE88E9}" srcOrd="0" destOrd="0" presId="urn:microsoft.com/office/officeart/2005/8/layout/lProcess2"/>
    <dgm:cxn modelId="{5B8E577B-EC27-42C7-AA74-4BAB6CE9207B}" type="presOf" srcId="{E7A2AFD9-0748-45BA-90C4-0411CF975EA2}" destId="{4D0EF394-4398-4815-B46C-F59F87939652}" srcOrd="0" destOrd="0" presId="urn:microsoft.com/office/officeart/2005/8/layout/lProcess2"/>
    <dgm:cxn modelId="{AAA25357-0A16-44E1-9AEF-BBE24DCCFAE7}" type="presOf" srcId="{F58BFC71-06AD-4DEA-9A75-C80C63A31061}" destId="{EFE106DB-3949-4F4E-A76A-1E58A944083C}" srcOrd="0" destOrd="0" presId="urn:microsoft.com/office/officeart/2005/8/layout/lProcess2"/>
    <dgm:cxn modelId="{3E0B92E7-99D1-4F0E-B0B0-3111C0159B1A}" srcId="{06B96813-3318-42BC-97AF-FB368F519EEC}" destId="{80BC54EE-1C1E-49B3-BEEE-79CEE487F640}" srcOrd="0" destOrd="0" parTransId="{9D3F1494-06FC-4705-AF1F-545CB7197C78}" sibTransId="{60E99A5C-1E51-4905-B746-1013578B352F}"/>
    <dgm:cxn modelId="{A15294F4-F373-475E-AF77-4F25C9099755}" type="presOf" srcId="{06B96813-3318-42BC-97AF-FB368F519EEC}" destId="{9EA091ED-A03D-4B99-9ADF-EF88DF924BFF}" srcOrd="0" destOrd="0" presId="urn:microsoft.com/office/officeart/2005/8/layout/lProcess2"/>
    <dgm:cxn modelId="{FA9E47CC-1EA6-4734-93F0-E6C2BD4DE568}" type="presOf" srcId="{80BC54EE-1C1E-49B3-BEEE-79CEE487F640}" destId="{DE2D7D3B-99DB-4692-B472-C2637D9098B4}" srcOrd="0" destOrd="0" presId="urn:microsoft.com/office/officeart/2005/8/layout/lProcess2"/>
    <dgm:cxn modelId="{7EC942E1-7D05-4508-A790-8FA2C10ADBFA}" type="presOf" srcId="{211088A6-B559-4366-94E3-82F1AFEAB0BD}" destId="{A0A163F3-A7DB-40BC-B50D-8C56F20D38A2}" srcOrd="0" destOrd="0" presId="urn:microsoft.com/office/officeart/2005/8/layout/lProcess2"/>
    <dgm:cxn modelId="{3C5CEDCF-189C-4836-9EAB-9C8220629982}" srcId="{80BC54EE-1C1E-49B3-BEEE-79CEE487F640}" destId="{85783F5C-BE08-41C4-8195-42A822171476}" srcOrd="0" destOrd="0" parTransId="{926D4604-EED7-46DB-B825-680CB3AFD352}" sibTransId="{BD0C7FC0-22A3-462C-828F-8567DA0E46BC}"/>
    <dgm:cxn modelId="{AC8214CC-F428-467C-B299-173E3187488B}" type="presOf" srcId="{AC0D5027-E877-49D0-9A96-C82A48040797}" destId="{924C6864-3D68-46CB-B03D-59C5B587F1B1}" srcOrd="0" destOrd="0" presId="urn:microsoft.com/office/officeart/2005/8/layout/lProcess2"/>
    <dgm:cxn modelId="{DFE18B58-E150-40FD-8FF0-BC7CB43BA9EA}" srcId="{821523EB-F6BD-4EF8-BBEC-3961DBB76085}" destId="{2A268BFB-44EA-4A6C-808C-A92ACC98CB64}" srcOrd="1" destOrd="0" parTransId="{1858CC50-0E12-45FA-9666-636064465761}" sibTransId="{699A25DF-AB6B-4A13-8B75-31EBD1026883}"/>
    <dgm:cxn modelId="{9A9C30FD-0CD7-4CB4-9366-93EC7CA455C2}" srcId="{F58BFC71-06AD-4DEA-9A75-C80C63A31061}" destId="{17C55328-3723-403C-8DED-4FBE5B806EC2}" srcOrd="1" destOrd="0" parTransId="{8AF7A326-FCA4-452A-B484-34FD4B9EAE6C}" sibTransId="{B9F8CF19-BF65-42F4-9764-65F7BD3B7991}"/>
    <dgm:cxn modelId="{17C7E5DD-939A-4A4C-985A-A2A4647494A4}" type="presParOf" srcId="{9EA091ED-A03D-4B99-9ADF-EF88DF924BFF}" destId="{579C43BC-7D21-4A13-93F3-E2503A97CFFD}" srcOrd="0" destOrd="0" presId="urn:microsoft.com/office/officeart/2005/8/layout/lProcess2"/>
    <dgm:cxn modelId="{EC36EF25-50D5-4827-B3AC-5925B70C32D5}" type="presParOf" srcId="{579C43BC-7D21-4A13-93F3-E2503A97CFFD}" destId="{DE2D7D3B-99DB-4692-B472-C2637D9098B4}" srcOrd="0" destOrd="0" presId="urn:microsoft.com/office/officeart/2005/8/layout/lProcess2"/>
    <dgm:cxn modelId="{778D213A-58E3-4C44-9EE1-9A4B99495E88}" type="presParOf" srcId="{579C43BC-7D21-4A13-93F3-E2503A97CFFD}" destId="{8BCC62D3-9201-443B-BAD0-5E32B5DA4315}" srcOrd="1" destOrd="0" presId="urn:microsoft.com/office/officeart/2005/8/layout/lProcess2"/>
    <dgm:cxn modelId="{E39261CC-8AFC-4717-B78E-05E203AB6466}" type="presParOf" srcId="{579C43BC-7D21-4A13-93F3-E2503A97CFFD}" destId="{A37EB0C1-E541-4C4E-B2D4-0A2D0764E819}" srcOrd="2" destOrd="0" presId="urn:microsoft.com/office/officeart/2005/8/layout/lProcess2"/>
    <dgm:cxn modelId="{90C28369-0DD3-4EFA-8EF2-269B22EAA4AE}" type="presParOf" srcId="{A37EB0C1-E541-4C4E-B2D4-0A2D0764E819}" destId="{EA808F3B-045D-4AA1-AA9C-5725418FD5DA}" srcOrd="0" destOrd="0" presId="urn:microsoft.com/office/officeart/2005/8/layout/lProcess2"/>
    <dgm:cxn modelId="{1F978D17-AD16-4268-973B-4DF752772CA3}" type="presParOf" srcId="{EA808F3B-045D-4AA1-AA9C-5725418FD5DA}" destId="{A81F0C07-6952-4BAA-BD0F-11019E7E701D}" srcOrd="0" destOrd="0" presId="urn:microsoft.com/office/officeart/2005/8/layout/lProcess2"/>
    <dgm:cxn modelId="{A038962F-E768-483B-90EB-E65B79913156}" type="presParOf" srcId="{EA808F3B-045D-4AA1-AA9C-5725418FD5DA}" destId="{33989196-5EC5-4EEB-BE1F-0D6F2D6EA490}" srcOrd="1" destOrd="0" presId="urn:microsoft.com/office/officeart/2005/8/layout/lProcess2"/>
    <dgm:cxn modelId="{918707F6-793E-46B8-ADDE-55EF57B22AEB}" type="presParOf" srcId="{EA808F3B-045D-4AA1-AA9C-5725418FD5DA}" destId="{A0A163F3-A7DB-40BC-B50D-8C56F20D38A2}" srcOrd="2" destOrd="0" presId="urn:microsoft.com/office/officeart/2005/8/layout/lProcess2"/>
    <dgm:cxn modelId="{490EF283-E07F-4B4B-ACBB-1C66D4618EC2}" type="presParOf" srcId="{EA808F3B-045D-4AA1-AA9C-5725418FD5DA}" destId="{3A147AD1-3A32-4D8E-B672-7972BF4A1A53}" srcOrd="3" destOrd="0" presId="urn:microsoft.com/office/officeart/2005/8/layout/lProcess2"/>
    <dgm:cxn modelId="{99CA3B91-B71B-4EA5-B84E-66162EE2DC17}" type="presParOf" srcId="{EA808F3B-045D-4AA1-AA9C-5725418FD5DA}" destId="{E917C7CE-CD98-4A6F-8059-BE80ABDDF8AB}" srcOrd="4" destOrd="0" presId="urn:microsoft.com/office/officeart/2005/8/layout/lProcess2"/>
    <dgm:cxn modelId="{9BFBC23D-6514-4224-BDE6-8536D119EB3E}" type="presParOf" srcId="{9EA091ED-A03D-4B99-9ADF-EF88DF924BFF}" destId="{FEA0FBC2-5F2A-46C3-ADDB-0B95695D7B78}" srcOrd="1" destOrd="0" presId="urn:microsoft.com/office/officeart/2005/8/layout/lProcess2"/>
    <dgm:cxn modelId="{A5E01564-42A9-477A-B56C-F6D82EC62E93}" type="presParOf" srcId="{9EA091ED-A03D-4B99-9ADF-EF88DF924BFF}" destId="{B6BA9CC9-0F23-402F-B666-5630F8D8D61B}" srcOrd="2" destOrd="0" presId="urn:microsoft.com/office/officeart/2005/8/layout/lProcess2"/>
    <dgm:cxn modelId="{41FDF8A5-EC0E-4520-AB1E-730B8621C074}" type="presParOf" srcId="{B6BA9CC9-0F23-402F-B666-5630F8D8D61B}" destId="{EFE106DB-3949-4F4E-A76A-1E58A944083C}" srcOrd="0" destOrd="0" presId="urn:microsoft.com/office/officeart/2005/8/layout/lProcess2"/>
    <dgm:cxn modelId="{03F5B8F2-093C-4C4F-A558-38D86AFF7278}" type="presParOf" srcId="{B6BA9CC9-0F23-402F-B666-5630F8D8D61B}" destId="{FDF63405-EF5D-448D-BF87-1FD30CBC1459}" srcOrd="1" destOrd="0" presId="urn:microsoft.com/office/officeart/2005/8/layout/lProcess2"/>
    <dgm:cxn modelId="{E1378DBF-8192-431A-AAF9-66FD53CCFE3F}" type="presParOf" srcId="{B6BA9CC9-0F23-402F-B666-5630F8D8D61B}" destId="{F08DFE49-0042-421D-828F-0E0976A11912}" srcOrd="2" destOrd="0" presId="urn:microsoft.com/office/officeart/2005/8/layout/lProcess2"/>
    <dgm:cxn modelId="{C9E75DC1-F4B8-44E2-9F98-7282EF0B023B}" type="presParOf" srcId="{F08DFE49-0042-421D-828F-0E0976A11912}" destId="{FC3FD5BB-190A-4339-964E-B3E1A273357D}" srcOrd="0" destOrd="0" presId="urn:microsoft.com/office/officeart/2005/8/layout/lProcess2"/>
    <dgm:cxn modelId="{7977602F-8889-4890-A033-81438198B397}" type="presParOf" srcId="{FC3FD5BB-190A-4339-964E-B3E1A273357D}" destId="{C9181DC8-B50E-4E54-AA7F-6F7991F56721}" srcOrd="0" destOrd="0" presId="urn:microsoft.com/office/officeart/2005/8/layout/lProcess2"/>
    <dgm:cxn modelId="{46E0B90D-EC8D-4588-9D2A-858E843CE66D}" type="presParOf" srcId="{FC3FD5BB-190A-4339-964E-B3E1A273357D}" destId="{3D861CB8-3C1D-4F3F-B6A9-4FDE878F9D09}" srcOrd="1" destOrd="0" presId="urn:microsoft.com/office/officeart/2005/8/layout/lProcess2"/>
    <dgm:cxn modelId="{5FDE912A-98B7-4361-A93F-FCA8E8C09BA0}" type="presParOf" srcId="{FC3FD5BB-190A-4339-964E-B3E1A273357D}" destId="{D4F8A523-2980-49C7-A5E5-BD18A358FC7E}" srcOrd="2" destOrd="0" presId="urn:microsoft.com/office/officeart/2005/8/layout/lProcess2"/>
    <dgm:cxn modelId="{498CC829-65E2-47ED-80AB-9AA68ACA2C06}" type="presParOf" srcId="{FC3FD5BB-190A-4339-964E-B3E1A273357D}" destId="{C06A4A78-628F-4AFE-909A-CD1A2BED58F1}" srcOrd="3" destOrd="0" presId="urn:microsoft.com/office/officeart/2005/8/layout/lProcess2"/>
    <dgm:cxn modelId="{F530A86C-11B6-4928-9DDA-71094B68C865}" type="presParOf" srcId="{FC3FD5BB-190A-4339-964E-B3E1A273357D}" destId="{67151E80-35ED-46CD-8B2F-8921EC169935}" srcOrd="4" destOrd="0" presId="urn:microsoft.com/office/officeart/2005/8/layout/lProcess2"/>
    <dgm:cxn modelId="{3298C94C-9E30-465A-BE75-AF91C5D4EE94}" type="presParOf" srcId="{9EA091ED-A03D-4B99-9ADF-EF88DF924BFF}" destId="{07B19724-811F-4B60-8832-7A3FD949BC4A}" srcOrd="3" destOrd="0" presId="urn:microsoft.com/office/officeart/2005/8/layout/lProcess2"/>
    <dgm:cxn modelId="{F771E2E8-A957-40A5-BB0A-BA6E5AE402C3}" type="presParOf" srcId="{9EA091ED-A03D-4B99-9ADF-EF88DF924BFF}" destId="{B9F1A695-8A0B-4DA3-AFC9-198394D3C77C}" srcOrd="4" destOrd="0" presId="urn:microsoft.com/office/officeart/2005/8/layout/lProcess2"/>
    <dgm:cxn modelId="{A577058A-4428-4E53-8926-D0DD8D80094D}" type="presParOf" srcId="{B9F1A695-8A0B-4DA3-AFC9-198394D3C77C}" destId="{3459A430-79D0-4242-A344-B555C9CE88E9}" srcOrd="0" destOrd="0" presId="urn:microsoft.com/office/officeart/2005/8/layout/lProcess2"/>
    <dgm:cxn modelId="{A525276D-F415-48DA-BD8D-6C9C86E7CF45}" type="presParOf" srcId="{B9F1A695-8A0B-4DA3-AFC9-198394D3C77C}" destId="{422342F4-E883-4EFA-A83E-34FAB307C928}" srcOrd="1" destOrd="0" presId="urn:microsoft.com/office/officeart/2005/8/layout/lProcess2"/>
    <dgm:cxn modelId="{0050D69B-9508-453F-A072-6E49B4480F7F}" type="presParOf" srcId="{B9F1A695-8A0B-4DA3-AFC9-198394D3C77C}" destId="{25EA911B-A98B-4973-B068-51F2C937ED77}" srcOrd="2" destOrd="0" presId="urn:microsoft.com/office/officeart/2005/8/layout/lProcess2"/>
    <dgm:cxn modelId="{631029F3-EFFA-4771-AFB5-23B3E5158772}" type="presParOf" srcId="{25EA911B-A98B-4973-B068-51F2C937ED77}" destId="{1D3CA233-0ADB-4A0F-9DFE-A997591EDF52}" srcOrd="0" destOrd="0" presId="urn:microsoft.com/office/officeart/2005/8/layout/lProcess2"/>
    <dgm:cxn modelId="{E2C9C73B-26C2-4A1F-83F4-5DCC10FD2405}" type="presParOf" srcId="{1D3CA233-0ADB-4A0F-9DFE-A997591EDF52}" destId="{924C6864-3D68-46CB-B03D-59C5B587F1B1}" srcOrd="0" destOrd="0" presId="urn:microsoft.com/office/officeart/2005/8/layout/lProcess2"/>
    <dgm:cxn modelId="{C5AD34E6-30E6-4F93-8A39-D98E83E188EF}" type="presParOf" srcId="{1D3CA233-0ADB-4A0F-9DFE-A997591EDF52}" destId="{10013395-FF16-44E4-A434-204A8C4EADB0}" srcOrd="1" destOrd="0" presId="urn:microsoft.com/office/officeart/2005/8/layout/lProcess2"/>
    <dgm:cxn modelId="{8D79126E-7801-474F-9270-D8A00959135D}" type="presParOf" srcId="{1D3CA233-0ADB-4A0F-9DFE-A997591EDF52}" destId="{7AB69E49-A506-4937-AB54-A629316D8D1C}" srcOrd="2" destOrd="0" presId="urn:microsoft.com/office/officeart/2005/8/layout/lProcess2"/>
    <dgm:cxn modelId="{37AD0982-C24C-449A-A946-6DDD6BCF2189}" type="presParOf" srcId="{1D3CA233-0ADB-4A0F-9DFE-A997591EDF52}" destId="{6DCC3DF9-ED35-466F-B04D-084DA88C9EBF}" srcOrd="3" destOrd="0" presId="urn:microsoft.com/office/officeart/2005/8/layout/lProcess2"/>
    <dgm:cxn modelId="{7761EA4E-F842-4266-A6BE-B7618ACC3FC1}" type="presParOf" srcId="{1D3CA233-0ADB-4A0F-9DFE-A997591EDF52}" destId="{4D0EF394-4398-4815-B46C-F59F87939652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29F4609-E16F-493A-BF7B-457AB1BECA4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CE3ACE75-0AD1-4748-AEE5-239BA57E2AB0}">
      <dgm:prSet phldrT="[Texto]"/>
      <dgm:spPr/>
      <dgm:t>
        <a:bodyPr/>
        <a:lstStyle/>
        <a:p>
          <a:r>
            <a:rPr lang="pt-BR" dirty="0" err="1" smtClean="0"/>
            <a:t>Conclusion</a:t>
          </a:r>
          <a:endParaRPr lang="pt-BR" dirty="0"/>
        </a:p>
      </dgm:t>
    </dgm:pt>
    <dgm:pt modelId="{083CE815-22A7-4AAD-A8FA-0F12D523663F}" type="parTrans" cxnId="{AD93C8E2-5888-4477-845C-34BCC4979E1C}">
      <dgm:prSet/>
      <dgm:spPr/>
      <dgm:t>
        <a:bodyPr/>
        <a:lstStyle/>
        <a:p>
          <a:endParaRPr lang="pt-BR"/>
        </a:p>
      </dgm:t>
    </dgm:pt>
    <dgm:pt modelId="{E24E7A90-39FE-4987-BF09-237A34B92851}" type="sibTrans" cxnId="{AD93C8E2-5888-4477-845C-34BCC4979E1C}">
      <dgm:prSet/>
      <dgm:spPr/>
      <dgm:t>
        <a:bodyPr/>
        <a:lstStyle/>
        <a:p>
          <a:endParaRPr lang="pt-BR"/>
        </a:p>
      </dgm:t>
    </dgm:pt>
    <dgm:pt modelId="{0A406B82-3E05-4C3C-BF4B-5735D1507739}">
      <dgm:prSet phldrT="[Texto]" custT="1"/>
      <dgm:spPr/>
      <dgm:t>
        <a:bodyPr/>
        <a:lstStyle/>
        <a:p>
          <a:pPr algn="just"/>
          <a:endParaRPr lang="pt-BR" sz="2000" dirty="0"/>
        </a:p>
      </dgm:t>
    </dgm:pt>
    <dgm:pt modelId="{06C96C10-8E50-4F0A-ACB4-B49EDF51C5DB}" type="parTrans" cxnId="{500F4052-42C6-490A-B94D-B17C7AADA6DE}">
      <dgm:prSet/>
      <dgm:spPr/>
      <dgm:t>
        <a:bodyPr/>
        <a:lstStyle/>
        <a:p>
          <a:endParaRPr lang="pt-BR"/>
        </a:p>
      </dgm:t>
    </dgm:pt>
    <dgm:pt modelId="{71364915-A930-4389-A93B-E2C2453CD4E6}" type="sibTrans" cxnId="{500F4052-42C6-490A-B94D-B17C7AADA6DE}">
      <dgm:prSet/>
      <dgm:spPr/>
      <dgm:t>
        <a:bodyPr/>
        <a:lstStyle/>
        <a:p>
          <a:endParaRPr lang="pt-BR"/>
        </a:p>
      </dgm:t>
    </dgm:pt>
    <dgm:pt modelId="{6116E312-1D05-42FF-AFC1-38212BC0B13C}">
      <dgm:prSet phldrT="[Texto]" custT="1"/>
      <dgm:spPr/>
      <dgm:t>
        <a:bodyPr/>
        <a:lstStyle/>
        <a:p>
          <a:pPr algn="l"/>
          <a:r>
            <a:rPr lang="pt-BR" sz="2000" dirty="0" smtClean="0"/>
            <a:t>The </a:t>
          </a:r>
          <a:r>
            <a:rPr lang="pt-BR" sz="2000" dirty="0" err="1" smtClean="0"/>
            <a:t>proposed</a:t>
          </a:r>
          <a:r>
            <a:rPr lang="pt-BR" sz="2000" dirty="0" smtClean="0"/>
            <a:t> </a:t>
          </a:r>
          <a:r>
            <a:rPr lang="pt-BR" sz="2000" dirty="0" err="1" smtClean="0"/>
            <a:t>so</a:t>
          </a:r>
          <a:r>
            <a:rPr lang="en-US" sz="2000" dirty="0" err="1" smtClean="0"/>
            <a:t>lution</a:t>
          </a:r>
          <a:r>
            <a:rPr lang="en-US" sz="2000" dirty="0" smtClean="0"/>
            <a:t> comprises a systematic process supported by a tool; </a:t>
          </a:r>
          <a:endParaRPr lang="pt-BR" sz="2000" dirty="0"/>
        </a:p>
      </dgm:t>
    </dgm:pt>
    <dgm:pt modelId="{EFF388F7-3725-4974-9C40-30BBD639AC2A}" type="parTrans" cxnId="{32953B12-06B9-413D-ACA2-577E04CA33F5}">
      <dgm:prSet/>
      <dgm:spPr/>
      <dgm:t>
        <a:bodyPr/>
        <a:lstStyle/>
        <a:p>
          <a:endParaRPr lang="pt-BR"/>
        </a:p>
      </dgm:t>
    </dgm:pt>
    <dgm:pt modelId="{240D1351-EEDE-41FB-BF8C-1888304DB703}" type="sibTrans" cxnId="{32953B12-06B9-413D-ACA2-577E04CA33F5}">
      <dgm:prSet/>
      <dgm:spPr/>
      <dgm:t>
        <a:bodyPr/>
        <a:lstStyle/>
        <a:p>
          <a:endParaRPr lang="pt-BR"/>
        </a:p>
      </dgm:t>
    </dgm:pt>
    <dgm:pt modelId="{C0B7E9E5-A719-4DB1-BB7F-4F4A28C48A94}">
      <dgm:prSet phldrT="[Texto]"/>
      <dgm:spPr/>
      <dgm:t>
        <a:bodyPr/>
        <a:lstStyle/>
        <a:p>
          <a:r>
            <a:rPr lang="pt-BR" dirty="0" smtClean="0"/>
            <a:t>Future </a:t>
          </a:r>
          <a:r>
            <a:rPr lang="pt-BR" dirty="0" err="1" smtClean="0"/>
            <a:t>Work</a:t>
          </a:r>
          <a:endParaRPr lang="pt-BR" dirty="0"/>
        </a:p>
      </dgm:t>
    </dgm:pt>
    <dgm:pt modelId="{01A6478B-507E-4608-A804-289FCAE9B4DB}" type="parTrans" cxnId="{EF5C4E97-F049-4E18-803D-5A274145AA0F}">
      <dgm:prSet/>
      <dgm:spPr/>
      <dgm:t>
        <a:bodyPr/>
        <a:lstStyle/>
        <a:p>
          <a:endParaRPr lang="pt-BR"/>
        </a:p>
      </dgm:t>
    </dgm:pt>
    <dgm:pt modelId="{BD6D713A-F903-457D-9EFE-F232009093F1}" type="sibTrans" cxnId="{EF5C4E97-F049-4E18-803D-5A274145AA0F}">
      <dgm:prSet/>
      <dgm:spPr/>
      <dgm:t>
        <a:bodyPr/>
        <a:lstStyle/>
        <a:p>
          <a:endParaRPr lang="pt-BR"/>
        </a:p>
      </dgm:t>
    </dgm:pt>
    <dgm:pt modelId="{64BCE3F3-59D7-434D-85DA-463B5AB2BC9B}">
      <dgm:prSet phldrT="[Texto]" custT="1"/>
      <dgm:spPr/>
      <dgm:t>
        <a:bodyPr/>
        <a:lstStyle/>
        <a:p>
          <a:pPr algn="l"/>
          <a:r>
            <a:rPr lang="en-US" sz="1600" dirty="0" smtClean="0"/>
            <a:t>Evaluation in real scenarios; </a:t>
          </a:r>
          <a:endParaRPr lang="pt-BR" sz="1600" dirty="0"/>
        </a:p>
      </dgm:t>
    </dgm:pt>
    <dgm:pt modelId="{79F4361E-C8AB-4159-B39F-86675E81E3DF}" type="parTrans" cxnId="{A2EA534F-FD00-4D28-9FCD-AB23D8DE02F4}">
      <dgm:prSet/>
      <dgm:spPr/>
      <dgm:t>
        <a:bodyPr/>
        <a:lstStyle/>
        <a:p>
          <a:endParaRPr lang="pt-BR"/>
        </a:p>
      </dgm:t>
    </dgm:pt>
    <dgm:pt modelId="{0F12FB11-B525-4251-B4B4-6AAFB4FCB6CC}" type="sibTrans" cxnId="{A2EA534F-FD00-4D28-9FCD-AB23D8DE02F4}">
      <dgm:prSet/>
      <dgm:spPr/>
      <dgm:t>
        <a:bodyPr/>
        <a:lstStyle/>
        <a:p>
          <a:endParaRPr lang="pt-BR"/>
        </a:p>
      </dgm:t>
    </dgm:pt>
    <dgm:pt modelId="{D51DDAB8-5E33-4CC8-A0CB-0BFF3531CE4A}">
      <dgm:prSet phldrT="[Texto]" custT="1"/>
      <dgm:spPr/>
      <dgm:t>
        <a:bodyPr/>
        <a:lstStyle/>
        <a:p>
          <a:pPr algn="just"/>
          <a:r>
            <a:rPr lang="en-US" sz="1600" dirty="0" smtClean="0"/>
            <a:t>Link trade-off resolution of quality attributes to design decisions related to the choice of architectural styles</a:t>
          </a:r>
          <a:endParaRPr lang="pt-BR" sz="1600" dirty="0"/>
        </a:p>
      </dgm:t>
    </dgm:pt>
    <dgm:pt modelId="{2D6FCD28-F0B2-4E03-9A31-BB34CE5EB1C1}" type="parTrans" cxnId="{3BA5225C-2D59-49F0-A7B1-19A525164626}">
      <dgm:prSet/>
      <dgm:spPr/>
      <dgm:t>
        <a:bodyPr/>
        <a:lstStyle/>
        <a:p>
          <a:endParaRPr lang="pt-BR"/>
        </a:p>
      </dgm:t>
    </dgm:pt>
    <dgm:pt modelId="{02B2E2BF-F5EA-4798-8CFC-AEEFD62DB2AA}" type="sibTrans" cxnId="{3BA5225C-2D59-49F0-A7B1-19A525164626}">
      <dgm:prSet/>
      <dgm:spPr/>
      <dgm:t>
        <a:bodyPr/>
        <a:lstStyle/>
        <a:p>
          <a:endParaRPr lang="pt-BR"/>
        </a:p>
      </dgm:t>
    </dgm:pt>
    <dgm:pt modelId="{651E0868-7986-4E05-96BD-9522C1537AB6}">
      <dgm:prSet phldrT="[Texto]" custT="1"/>
      <dgm:spPr/>
      <dgm:t>
        <a:bodyPr/>
        <a:lstStyle/>
        <a:p>
          <a:pPr algn="just"/>
          <a:r>
            <a:rPr lang="en-US" sz="1600" dirty="0" smtClean="0"/>
            <a:t>Supporting the architectural design by recommending reference </a:t>
          </a:r>
          <a:r>
            <a:rPr lang="en-US" sz="1600" dirty="0" err="1" smtClean="0"/>
            <a:t>archi</a:t>
          </a:r>
          <a:r>
            <a:rPr lang="pt-BR" sz="1600" dirty="0" err="1" smtClean="0"/>
            <a:t>tectures</a:t>
          </a:r>
          <a:endParaRPr lang="pt-BR" sz="1600" dirty="0"/>
        </a:p>
      </dgm:t>
    </dgm:pt>
    <dgm:pt modelId="{60A0B2BE-3FE1-48C3-A66F-B3AB1AA43EA2}" type="parTrans" cxnId="{39336DD3-C01A-49B2-86FD-D414CE31902C}">
      <dgm:prSet/>
      <dgm:spPr/>
      <dgm:t>
        <a:bodyPr/>
        <a:lstStyle/>
        <a:p>
          <a:endParaRPr lang="pt-BR"/>
        </a:p>
      </dgm:t>
    </dgm:pt>
    <dgm:pt modelId="{DB2C4D79-10B9-49DD-8B86-BF88E5D7407B}" type="sibTrans" cxnId="{39336DD3-C01A-49B2-86FD-D414CE31902C}">
      <dgm:prSet/>
      <dgm:spPr/>
      <dgm:t>
        <a:bodyPr/>
        <a:lstStyle/>
        <a:p>
          <a:endParaRPr lang="pt-BR"/>
        </a:p>
      </dgm:t>
    </dgm:pt>
    <dgm:pt modelId="{7794E4DB-774A-405B-A15C-7DD3FF8342B9}">
      <dgm:prSet phldrT="[Texto]" custT="1"/>
      <dgm:spPr/>
      <dgm:t>
        <a:bodyPr/>
        <a:lstStyle/>
        <a:p>
          <a:pPr algn="l"/>
          <a:r>
            <a:rPr lang="en-US" sz="2000" dirty="0" smtClean="0"/>
            <a:t>This tool will help young requirements engineers and software architects in the trade-off resolution process;</a:t>
          </a:r>
          <a:endParaRPr lang="pt-BR" sz="2000" dirty="0"/>
        </a:p>
      </dgm:t>
    </dgm:pt>
    <dgm:pt modelId="{69D2DBCB-B801-442D-9B49-968F4594A356}" type="parTrans" cxnId="{9AE1D312-5F31-489B-9A09-11B6CE6CAD57}">
      <dgm:prSet/>
      <dgm:spPr/>
      <dgm:t>
        <a:bodyPr/>
        <a:lstStyle/>
        <a:p>
          <a:endParaRPr lang="pt-BR"/>
        </a:p>
      </dgm:t>
    </dgm:pt>
    <dgm:pt modelId="{33869336-0FCC-4CC6-A7E4-3B908DE23762}" type="sibTrans" cxnId="{9AE1D312-5F31-489B-9A09-11B6CE6CAD57}">
      <dgm:prSet/>
      <dgm:spPr/>
      <dgm:t>
        <a:bodyPr/>
        <a:lstStyle/>
        <a:p>
          <a:endParaRPr lang="pt-BR"/>
        </a:p>
      </dgm:t>
    </dgm:pt>
    <dgm:pt modelId="{8CA5CC65-036B-44B5-B8A7-E0D1EC08B2BC}">
      <dgm:prSet phldrT="[Texto]" custT="1"/>
      <dgm:spPr/>
      <dgm:t>
        <a:bodyPr/>
        <a:lstStyle/>
        <a:p>
          <a:pPr algn="l"/>
          <a:r>
            <a:rPr lang="pt-BR" sz="2000" dirty="0" smtClean="0"/>
            <a:t>The tool </a:t>
          </a:r>
          <a:r>
            <a:rPr lang="pt-BR" sz="2000" dirty="0" err="1" smtClean="0"/>
            <a:t>has</a:t>
          </a:r>
          <a:r>
            <a:rPr lang="pt-BR" sz="2000" dirty="0" smtClean="0"/>
            <a:t> a </a:t>
          </a:r>
          <a:r>
            <a:rPr lang="pt-BR" sz="2000" dirty="0" err="1" smtClean="0"/>
            <a:t>rule-based</a:t>
          </a:r>
          <a:r>
            <a:rPr lang="pt-BR" sz="2000" dirty="0" smtClean="0"/>
            <a:t> </a:t>
          </a:r>
          <a:r>
            <a:rPr lang="pt-BR" sz="2000" dirty="0" err="1" smtClean="0"/>
            <a:t>architecture</a:t>
          </a:r>
          <a:r>
            <a:rPr lang="pt-BR" sz="2000" dirty="0" smtClean="0"/>
            <a:t> </a:t>
          </a:r>
          <a:r>
            <a:rPr lang="pt-BR" sz="2000" dirty="0" err="1" smtClean="0"/>
            <a:t>thus</a:t>
          </a:r>
          <a:r>
            <a:rPr lang="pt-BR" sz="2000" dirty="0" smtClean="0"/>
            <a:t> </a:t>
          </a:r>
          <a:r>
            <a:rPr lang="pt-BR" sz="2000" dirty="0" err="1" smtClean="0"/>
            <a:t>keeping</a:t>
          </a:r>
          <a:r>
            <a:rPr lang="pt-BR" sz="2000" dirty="0" smtClean="0"/>
            <a:t> </a:t>
          </a:r>
          <a:r>
            <a:rPr lang="en-US" sz="2000" dirty="0" smtClean="0"/>
            <a:t>the technical knowledge and experience at the software com</a:t>
          </a:r>
          <a:r>
            <a:rPr lang="pt-BR" sz="2000" dirty="0" err="1" smtClean="0"/>
            <a:t>pany</a:t>
          </a:r>
          <a:r>
            <a:rPr lang="pt-BR" sz="2000" dirty="0" smtClean="0"/>
            <a:t>.</a:t>
          </a:r>
          <a:endParaRPr lang="pt-BR" sz="2000" dirty="0"/>
        </a:p>
      </dgm:t>
    </dgm:pt>
    <dgm:pt modelId="{226B4077-68F0-46F4-BC08-AE69E86079A9}" type="parTrans" cxnId="{9AAB1989-BEF9-457C-AF23-364DC7927E40}">
      <dgm:prSet/>
      <dgm:spPr/>
      <dgm:t>
        <a:bodyPr/>
        <a:lstStyle/>
        <a:p>
          <a:endParaRPr lang="pt-BR"/>
        </a:p>
      </dgm:t>
    </dgm:pt>
    <dgm:pt modelId="{9520C184-DB2F-4285-A83E-619D59D516EF}" type="sibTrans" cxnId="{9AAB1989-BEF9-457C-AF23-364DC7927E40}">
      <dgm:prSet/>
      <dgm:spPr/>
      <dgm:t>
        <a:bodyPr/>
        <a:lstStyle/>
        <a:p>
          <a:endParaRPr lang="pt-BR"/>
        </a:p>
      </dgm:t>
    </dgm:pt>
    <dgm:pt modelId="{8D32A45F-96D3-4DA4-9F97-341D8DE2FB6B}" type="pres">
      <dgm:prSet presAssocID="{329F4609-E16F-493A-BF7B-457AB1BECA4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83AA1030-3925-4D12-AA60-02B4B9CA1E71}" type="pres">
      <dgm:prSet presAssocID="{CE3ACE75-0AD1-4748-AEE5-239BA57E2AB0}" presName="linNode" presStyleCnt="0"/>
      <dgm:spPr/>
    </dgm:pt>
    <dgm:pt modelId="{108C679A-1D8F-4005-8387-8B984D9A31E3}" type="pres">
      <dgm:prSet presAssocID="{CE3ACE75-0AD1-4748-AEE5-239BA57E2AB0}" presName="parentText" presStyleLbl="node1" presStyleIdx="0" presStyleCnt="2" custScaleY="73329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757E4D2-22E5-430D-89C0-9C0C5B98A38C}" type="pres">
      <dgm:prSet presAssocID="{CE3ACE75-0AD1-4748-AEE5-239BA57E2AB0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A6C495F-D0BF-44F0-8DA2-2827E910A72A}" type="pres">
      <dgm:prSet presAssocID="{E24E7A90-39FE-4987-BF09-237A34B92851}" presName="sp" presStyleCnt="0"/>
      <dgm:spPr/>
    </dgm:pt>
    <dgm:pt modelId="{4570D641-EAA3-40E0-8A00-A5A3E180D7D3}" type="pres">
      <dgm:prSet presAssocID="{C0B7E9E5-A719-4DB1-BB7F-4F4A28C48A94}" presName="linNode" presStyleCnt="0"/>
      <dgm:spPr/>
    </dgm:pt>
    <dgm:pt modelId="{49E5908F-9CDA-40BD-BC34-0CE097093080}" type="pres">
      <dgm:prSet presAssocID="{C0B7E9E5-A719-4DB1-BB7F-4F4A28C48A94}" presName="parentText" presStyleLbl="node1" presStyleIdx="1" presStyleCnt="2" custScaleY="53771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6A40713-D243-4C7C-850A-C218205A85A2}" type="pres">
      <dgm:prSet presAssocID="{C0B7E9E5-A719-4DB1-BB7F-4F4A28C48A94}" presName="descendantText" presStyleLbl="alignAccFollowNode1" presStyleIdx="1" presStyleCnt="2" custScaleY="5554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E6238853-6C67-42CA-90EB-B2E6AFC3BD70}" type="presOf" srcId="{6116E312-1D05-42FF-AFC1-38212BC0B13C}" destId="{E757E4D2-22E5-430D-89C0-9C0C5B98A38C}" srcOrd="0" destOrd="1" presId="urn:microsoft.com/office/officeart/2005/8/layout/vList5"/>
    <dgm:cxn modelId="{20F20CB4-8383-4365-92B5-97EBBDA7511A}" type="presOf" srcId="{0A406B82-3E05-4C3C-BF4B-5735D1507739}" destId="{E757E4D2-22E5-430D-89C0-9C0C5B98A38C}" srcOrd="0" destOrd="0" presId="urn:microsoft.com/office/officeart/2005/8/layout/vList5"/>
    <dgm:cxn modelId="{32953B12-06B9-413D-ACA2-577E04CA33F5}" srcId="{CE3ACE75-0AD1-4748-AEE5-239BA57E2AB0}" destId="{6116E312-1D05-42FF-AFC1-38212BC0B13C}" srcOrd="1" destOrd="0" parTransId="{EFF388F7-3725-4974-9C40-30BBD639AC2A}" sibTransId="{240D1351-EEDE-41FB-BF8C-1888304DB703}"/>
    <dgm:cxn modelId="{9AAB1989-BEF9-457C-AF23-364DC7927E40}" srcId="{CE3ACE75-0AD1-4748-AEE5-239BA57E2AB0}" destId="{8CA5CC65-036B-44B5-B8A7-E0D1EC08B2BC}" srcOrd="3" destOrd="0" parTransId="{226B4077-68F0-46F4-BC08-AE69E86079A9}" sibTransId="{9520C184-DB2F-4285-A83E-619D59D516EF}"/>
    <dgm:cxn modelId="{E54087E6-509D-42C9-B647-3D1330D10FCA}" type="presOf" srcId="{C0B7E9E5-A719-4DB1-BB7F-4F4A28C48A94}" destId="{49E5908F-9CDA-40BD-BC34-0CE097093080}" srcOrd="0" destOrd="0" presId="urn:microsoft.com/office/officeart/2005/8/layout/vList5"/>
    <dgm:cxn modelId="{AD93C8E2-5888-4477-845C-34BCC4979E1C}" srcId="{329F4609-E16F-493A-BF7B-457AB1BECA40}" destId="{CE3ACE75-0AD1-4748-AEE5-239BA57E2AB0}" srcOrd="0" destOrd="0" parTransId="{083CE815-22A7-4AAD-A8FA-0F12D523663F}" sibTransId="{E24E7A90-39FE-4987-BF09-237A34B92851}"/>
    <dgm:cxn modelId="{500F4052-42C6-490A-B94D-B17C7AADA6DE}" srcId="{CE3ACE75-0AD1-4748-AEE5-239BA57E2AB0}" destId="{0A406B82-3E05-4C3C-BF4B-5735D1507739}" srcOrd="0" destOrd="0" parTransId="{06C96C10-8E50-4F0A-ACB4-B49EDF51C5DB}" sibTransId="{71364915-A930-4389-A93B-E2C2453CD4E6}"/>
    <dgm:cxn modelId="{90E5DFBA-3587-4A01-9DEC-E35FEB1FA118}" type="presOf" srcId="{7794E4DB-774A-405B-A15C-7DD3FF8342B9}" destId="{E757E4D2-22E5-430D-89C0-9C0C5B98A38C}" srcOrd="0" destOrd="2" presId="urn:microsoft.com/office/officeart/2005/8/layout/vList5"/>
    <dgm:cxn modelId="{5DA85B66-43EB-442D-90E4-8705CE2B12E1}" type="presOf" srcId="{8CA5CC65-036B-44B5-B8A7-E0D1EC08B2BC}" destId="{E757E4D2-22E5-430D-89C0-9C0C5B98A38C}" srcOrd="0" destOrd="3" presId="urn:microsoft.com/office/officeart/2005/8/layout/vList5"/>
    <dgm:cxn modelId="{B7EC5F80-4660-42DE-BBC3-614385CC11C0}" type="presOf" srcId="{64BCE3F3-59D7-434D-85DA-463B5AB2BC9B}" destId="{36A40713-D243-4C7C-850A-C218205A85A2}" srcOrd="0" destOrd="0" presId="urn:microsoft.com/office/officeart/2005/8/layout/vList5"/>
    <dgm:cxn modelId="{A2EA534F-FD00-4D28-9FCD-AB23D8DE02F4}" srcId="{C0B7E9E5-A719-4DB1-BB7F-4F4A28C48A94}" destId="{64BCE3F3-59D7-434D-85DA-463B5AB2BC9B}" srcOrd="0" destOrd="0" parTransId="{79F4361E-C8AB-4159-B39F-86675E81E3DF}" sibTransId="{0F12FB11-B525-4251-B4B4-6AAFB4FCB6CC}"/>
    <dgm:cxn modelId="{8A1CE1DE-64EE-41A2-9873-46AEF6A70950}" type="presOf" srcId="{651E0868-7986-4E05-96BD-9522C1537AB6}" destId="{36A40713-D243-4C7C-850A-C218205A85A2}" srcOrd="0" destOrd="2" presId="urn:microsoft.com/office/officeart/2005/8/layout/vList5"/>
    <dgm:cxn modelId="{8C5F6B24-A124-48DC-979D-92986D464651}" type="presOf" srcId="{CE3ACE75-0AD1-4748-AEE5-239BA57E2AB0}" destId="{108C679A-1D8F-4005-8387-8B984D9A31E3}" srcOrd="0" destOrd="0" presId="urn:microsoft.com/office/officeart/2005/8/layout/vList5"/>
    <dgm:cxn modelId="{FC6B2742-78CB-4110-9942-93524EB42071}" type="presOf" srcId="{329F4609-E16F-493A-BF7B-457AB1BECA40}" destId="{8D32A45F-96D3-4DA4-9F97-341D8DE2FB6B}" srcOrd="0" destOrd="0" presId="urn:microsoft.com/office/officeart/2005/8/layout/vList5"/>
    <dgm:cxn modelId="{9AE1D312-5F31-489B-9A09-11B6CE6CAD57}" srcId="{CE3ACE75-0AD1-4748-AEE5-239BA57E2AB0}" destId="{7794E4DB-774A-405B-A15C-7DD3FF8342B9}" srcOrd="2" destOrd="0" parTransId="{69D2DBCB-B801-442D-9B49-968F4594A356}" sibTransId="{33869336-0FCC-4CC6-A7E4-3B908DE23762}"/>
    <dgm:cxn modelId="{3BA5225C-2D59-49F0-A7B1-19A525164626}" srcId="{C0B7E9E5-A719-4DB1-BB7F-4F4A28C48A94}" destId="{D51DDAB8-5E33-4CC8-A0CB-0BFF3531CE4A}" srcOrd="1" destOrd="0" parTransId="{2D6FCD28-F0B2-4E03-9A31-BB34CE5EB1C1}" sibTransId="{02B2E2BF-F5EA-4798-8CFC-AEEFD62DB2AA}"/>
    <dgm:cxn modelId="{C7D0B1D2-07BE-4909-980F-03B8CC7C6F70}" type="presOf" srcId="{D51DDAB8-5E33-4CC8-A0CB-0BFF3531CE4A}" destId="{36A40713-D243-4C7C-850A-C218205A85A2}" srcOrd="0" destOrd="1" presId="urn:microsoft.com/office/officeart/2005/8/layout/vList5"/>
    <dgm:cxn modelId="{39336DD3-C01A-49B2-86FD-D414CE31902C}" srcId="{C0B7E9E5-A719-4DB1-BB7F-4F4A28C48A94}" destId="{651E0868-7986-4E05-96BD-9522C1537AB6}" srcOrd="2" destOrd="0" parTransId="{60A0B2BE-3FE1-48C3-A66F-B3AB1AA43EA2}" sibTransId="{DB2C4D79-10B9-49DD-8B86-BF88E5D7407B}"/>
    <dgm:cxn modelId="{EF5C4E97-F049-4E18-803D-5A274145AA0F}" srcId="{329F4609-E16F-493A-BF7B-457AB1BECA40}" destId="{C0B7E9E5-A719-4DB1-BB7F-4F4A28C48A94}" srcOrd="1" destOrd="0" parTransId="{01A6478B-507E-4608-A804-289FCAE9B4DB}" sibTransId="{BD6D713A-F903-457D-9EFE-F232009093F1}"/>
    <dgm:cxn modelId="{6F0B0DF2-62D1-4739-B0A7-C2C5395C790F}" type="presParOf" srcId="{8D32A45F-96D3-4DA4-9F97-341D8DE2FB6B}" destId="{83AA1030-3925-4D12-AA60-02B4B9CA1E71}" srcOrd="0" destOrd="0" presId="urn:microsoft.com/office/officeart/2005/8/layout/vList5"/>
    <dgm:cxn modelId="{68112EAA-0DF5-40E0-B3D7-F1E7C985A079}" type="presParOf" srcId="{83AA1030-3925-4D12-AA60-02B4B9CA1E71}" destId="{108C679A-1D8F-4005-8387-8B984D9A31E3}" srcOrd="0" destOrd="0" presId="urn:microsoft.com/office/officeart/2005/8/layout/vList5"/>
    <dgm:cxn modelId="{E255A08F-039F-456D-8019-5299DFEA33C5}" type="presParOf" srcId="{83AA1030-3925-4D12-AA60-02B4B9CA1E71}" destId="{E757E4D2-22E5-430D-89C0-9C0C5B98A38C}" srcOrd="1" destOrd="0" presId="urn:microsoft.com/office/officeart/2005/8/layout/vList5"/>
    <dgm:cxn modelId="{D188D3BE-B29F-4D44-B30D-4185612AA9EC}" type="presParOf" srcId="{8D32A45F-96D3-4DA4-9F97-341D8DE2FB6B}" destId="{2A6C495F-D0BF-44F0-8DA2-2827E910A72A}" srcOrd="1" destOrd="0" presId="urn:microsoft.com/office/officeart/2005/8/layout/vList5"/>
    <dgm:cxn modelId="{0571319C-B920-4AE2-874E-9D423E1A0C78}" type="presParOf" srcId="{8D32A45F-96D3-4DA4-9F97-341D8DE2FB6B}" destId="{4570D641-EAA3-40E0-8A00-A5A3E180D7D3}" srcOrd="2" destOrd="0" presId="urn:microsoft.com/office/officeart/2005/8/layout/vList5"/>
    <dgm:cxn modelId="{35D0E030-E102-4636-A316-FD8D68B1ACDF}" type="presParOf" srcId="{4570D641-EAA3-40E0-8A00-A5A3E180D7D3}" destId="{49E5908F-9CDA-40BD-BC34-0CE097093080}" srcOrd="0" destOrd="0" presId="urn:microsoft.com/office/officeart/2005/8/layout/vList5"/>
    <dgm:cxn modelId="{90FB04F4-83BF-4DFA-A069-CD0079A2CD75}" type="presParOf" srcId="{4570D641-EAA3-40E0-8A00-A5A3E180D7D3}" destId="{36A40713-D243-4C7C-850A-C218205A85A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4B1729-BC98-42C1-9C6C-D65DCBA4358F}">
      <dsp:nvSpPr>
        <dsp:cNvPr id="0" name=""/>
        <dsp:cNvSpPr/>
      </dsp:nvSpPr>
      <dsp:spPr>
        <a:xfrm rot="5400000">
          <a:off x="3213317" y="-2063613"/>
          <a:ext cx="755077" cy="5010287"/>
        </a:xfrm>
        <a:prstGeom prst="rect">
          <a:avLst/>
        </a:prstGeom>
        <a:solidFill>
          <a:schemeClr val="accent1"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1" indent="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Introduction</a:t>
          </a:r>
          <a:endParaRPr lang="en-US" sz="23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1085712" y="63992"/>
        <a:ext cx="5010287" cy="755077"/>
      </dsp:txXfrm>
    </dsp:sp>
    <dsp:sp modelId="{7E429971-BC57-430F-BB25-C0574E5E39E3}">
      <dsp:nvSpPr>
        <dsp:cNvPr id="0" name=""/>
        <dsp:cNvSpPr/>
      </dsp:nvSpPr>
      <dsp:spPr>
        <a:xfrm>
          <a:off x="109" y="0"/>
          <a:ext cx="1085492" cy="943846"/>
        </a:xfrm>
        <a:prstGeom prst="roundRect">
          <a:avLst/>
        </a:prstGeom>
        <a:solidFill>
          <a:schemeClr val="bg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9070" tIns="89535" rIns="179070" bIns="89535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 dirty="0" smtClean="0">
              <a:solidFill>
                <a:schemeClr val="bg1">
                  <a:lumMod val="75000"/>
                </a:schemeClr>
              </a:solidFill>
            </a:rPr>
            <a:t>1</a:t>
          </a:r>
          <a:endParaRPr lang="en-US" sz="4700" kern="1200" dirty="0">
            <a:solidFill>
              <a:schemeClr val="bg1">
                <a:lumMod val="75000"/>
              </a:schemeClr>
            </a:solidFill>
          </a:endParaRPr>
        </a:p>
      </dsp:txBody>
      <dsp:txXfrm>
        <a:off x="46184" y="46075"/>
        <a:ext cx="993342" cy="851696"/>
      </dsp:txXfrm>
    </dsp:sp>
    <dsp:sp modelId="{B37A5355-225B-4C6F-AED7-6C620F99EECC}">
      <dsp:nvSpPr>
        <dsp:cNvPr id="0" name=""/>
        <dsp:cNvSpPr/>
      </dsp:nvSpPr>
      <dsp:spPr>
        <a:xfrm rot="5400000">
          <a:off x="3213207" y="-1040022"/>
          <a:ext cx="755077" cy="5010287"/>
        </a:xfrm>
        <a:prstGeom prst="rect">
          <a:avLst/>
        </a:prstGeom>
        <a:solidFill>
          <a:schemeClr val="accent1"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Related Work</a:t>
          </a:r>
          <a:endParaRPr lang="en-US" sz="23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1085602" y="1087583"/>
        <a:ext cx="5010287" cy="755077"/>
      </dsp:txXfrm>
    </dsp:sp>
    <dsp:sp modelId="{C04276DC-EE64-470A-B8BC-09067B8045FA}">
      <dsp:nvSpPr>
        <dsp:cNvPr id="0" name=""/>
        <dsp:cNvSpPr/>
      </dsp:nvSpPr>
      <dsp:spPr>
        <a:xfrm>
          <a:off x="109" y="993197"/>
          <a:ext cx="1085492" cy="943846"/>
        </a:xfrm>
        <a:prstGeom prst="roundRect">
          <a:avLst/>
        </a:prstGeom>
        <a:solidFill>
          <a:schemeClr val="bg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9070" tIns="89535" rIns="179070" bIns="89535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 smtClean="0">
              <a:solidFill>
                <a:schemeClr val="bg1">
                  <a:lumMod val="75000"/>
                </a:schemeClr>
              </a:solidFill>
            </a:rPr>
            <a:t>2</a:t>
          </a:r>
          <a:endParaRPr lang="en-US" sz="4700" kern="1200" dirty="0">
            <a:solidFill>
              <a:schemeClr val="bg1">
                <a:lumMod val="75000"/>
              </a:schemeClr>
            </a:solidFill>
          </a:endParaRPr>
        </a:p>
      </dsp:txBody>
      <dsp:txXfrm>
        <a:off x="46184" y="1039272"/>
        <a:ext cx="993342" cy="851696"/>
      </dsp:txXfrm>
    </dsp:sp>
    <dsp:sp modelId="{C7C3E6FD-D83F-4BDA-907E-B5EE041DA931}">
      <dsp:nvSpPr>
        <dsp:cNvPr id="0" name=""/>
        <dsp:cNvSpPr/>
      </dsp:nvSpPr>
      <dsp:spPr>
        <a:xfrm rot="5400000">
          <a:off x="3213207" y="-48983"/>
          <a:ext cx="755077" cy="5010287"/>
        </a:xfrm>
        <a:prstGeom prst="rect">
          <a:avLst/>
        </a:prstGeom>
        <a:solidFill>
          <a:schemeClr val="accent1"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 Process for Managing Trade-offs Amongst Quality Attributes</a:t>
          </a:r>
          <a:endParaRPr lang="en-US" sz="23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1085602" y="2078622"/>
        <a:ext cx="5010287" cy="755077"/>
      </dsp:txXfrm>
    </dsp:sp>
    <dsp:sp modelId="{F5034101-5B7D-4FE7-B47A-5A48CF39606B}">
      <dsp:nvSpPr>
        <dsp:cNvPr id="0" name=""/>
        <dsp:cNvSpPr/>
      </dsp:nvSpPr>
      <dsp:spPr>
        <a:xfrm>
          <a:off x="109" y="1984236"/>
          <a:ext cx="1085492" cy="943846"/>
        </a:xfrm>
        <a:prstGeom prst="roundRect">
          <a:avLst/>
        </a:prstGeom>
        <a:solidFill>
          <a:schemeClr val="bg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9070" tIns="89535" rIns="179070" bIns="89535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 smtClean="0">
              <a:solidFill>
                <a:schemeClr val="bg1">
                  <a:lumMod val="75000"/>
                </a:schemeClr>
              </a:solidFill>
            </a:rPr>
            <a:t>3</a:t>
          </a:r>
          <a:endParaRPr lang="en-US" sz="4700" kern="1200" dirty="0">
            <a:solidFill>
              <a:schemeClr val="bg1">
                <a:lumMod val="75000"/>
              </a:schemeClr>
            </a:solidFill>
          </a:endParaRPr>
        </a:p>
      </dsp:txBody>
      <dsp:txXfrm>
        <a:off x="46184" y="2030311"/>
        <a:ext cx="993342" cy="851696"/>
      </dsp:txXfrm>
    </dsp:sp>
    <dsp:sp modelId="{585BD1F0-E1D1-4097-95D6-DEE0B6202115}">
      <dsp:nvSpPr>
        <dsp:cNvPr id="0" name=""/>
        <dsp:cNvSpPr/>
      </dsp:nvSpPr>
      <dsp:spPr>
        <a:xfrm rot="5400000">
          <a:off x="3213207" y="942055"/>
          <a:ext cx="755077" cy="5010287"/>
        </a:xfrm>
        <a:prstGeom prst="rect">
          <a:avLst/>
        </a:prstGeom>
        <a:solidFill>
          <a:schemeClr val="accent1"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 Tool for Supporting the Proposed Process</a:t>
          </a:r>
          <a:endParaRPr lang="en-US" sz="23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1085602" y="3069660"/>
        <a:ext cx="5010287" cy="755077"/>
      </dsp:txXfrm>
    </dsp:sp>
    <dsp:sp modelId="{A970FEB8-05A0-4B0D-AD70-5048BAE682F5}">
      <dsp:nvSpPr>
        <dsp:cNvPr id="0" name=""/>
        <dsp:cNvSpPr/>
      </dsp:nvSpPr>
      <dsp:spPr>
        <a:xfrm>
          <a:off x="109" y="2975275"/>
          <a:ext cx="1085492" cy="943846"/>
        </a:xfrm>
        <a:prstGeom prst="roundRect">
          <a:avLst/>
        </a:prstGeom>
        <a:solidFill>
          <a:schemeClr val="bg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9070" tIns="89535" rIns="179070" bIns="89535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 dirty="0" smtClean="0">
              <a:solidFill>
                <a:schemeClr val="bg1">
                  <a:lumMod val="75000"/>
                </a:schemeClr>
              </a:solidFill>
            </a:rPr>
            <a:t>4</a:t>
          </a:r>
          <a:endParaRPr lang="en-US" sz="4700" kern="1200" dirty="0">
            <a:solidFill>
              <a:schemeClr val="bg1">
                <a:lumMod val="75000"/>
              </a:schemeClr>
            </a:solidFill>
          </a:endParaRPr>
        </a:p>
      </dsp:txBody>
      <dsp:txXfrm>
        <a:off x="46184" y="3021350"/>
        <a:ext cx="993342" cy="851696"/>
      </dsp:txXfrm>
    </dsp:sp>
    <dsp:sp modelId="{64893125-0F3C-4A4C-A90E-1A469F89C53E}">
      <dsp:nvSpPr>
        <dsp:cNvPr id="0" name=""/>
        <dsp:cNvSpPr/>
      </dsp:nvSpPr>
      <dsp:spPr>
        <a:xfrm rot="5400000">
          <a:off x="3213207" y="1933094"/>
          <a:ext cx="755077" cy="5010287"/>
        </a:xfrm>
        <a:prstGeom prst="rect">
          <a:avLst/>
        </a:prstGeom>
        <a:solidFill>
          <a:schemeClr val="accent1"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Conclusion and Future Work</a:t>
          </a:r>
          <a:endParaRPr lang="en-US" sz="230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5400000">
        <a:off x="1085602" y="4060699"/>
        <a:ext cx="5010287" cy="755077"/>
      </dsp:txXfrm>
    </dsp:sp>
    <dsp:sp modelId="{68A2660F-DD27-461D-94AB-8C4DCD56194C}">
      <dsp:nvSpPr>
        <dsp:cNvPr id="0" name=""/>
        <dsp:cNvSpPr/>
      </dsp:nvSpPr>
      <dsp:spPr>
        <a:xfrm>
          <a:off x="109" y="3966314"/>
          <a:ext cx="1085492" cy="943846"/>
        </a:xfrm>
        <a:prstGeom prst="roundRect">
          <a:avLst/>
        </a:prstGeom>
        <a:solidFill>
          <a:schemeClr val="bg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9070" tIns="89535" rIns="179070" bIns="89535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 dirty="0" smtClean="0">
              <a:solidFill>
                <a:schemeClr val="bg1">
                  <a:lumMod val="75000"/>
                </a:schemeClr>
              </a:solidFill>
            </a:rPr>
            <a:t>5</a:t>
          </a:r>
          <a:endParaRPr lang="en-US" sz="4700" kern="1200" dirty="0">
            <a:solidFill>
              <a:schemeClr val="bg1">
                <a:lumMod val="75000"/>
              </a:schemeClr>
            </a:solidFill>
          </a:endParaRPr>
        </a:p>
      </dsp:txBody>
      <dsp:txXfrm>
        <a:off x="46184" y="4012389"/>
        <a:ext cx="993342" cy="8516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2D7D3B-99DB-4692-B472-C2637D9098B4}">
      <dsp:nvSpPr>
        <dsp:cNvPr id="0" name=""/>
        <dsp:cNvSpPr/>
      </dsp:nvSpPr>
      <dsp:spPr>
        <a:xfrm>
          <a:off x="1004" y="0"/>
          <a:ext cx="2611933" cy="45259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300" kern="1200" dirty="0" smtClean="0"/>
            <a:t>Tropos  </a:t>
          </a:r>
          <a:r>
            <a:rPr lang="pt-BR" sz="3300" kern="1200" dirty="0" err="1" smtClean="0"/>
            <a:t>and</a:t>
          </a:r>
          <a:r>
            <a:rPr lang="pt-BR" sz="3300" kern="1200" dirty="0" smtClean="0"/>
            <a:t> i* </a:t>
          </a:r>
          <a:endParaRPr lang="pt-BR" sz="3300" kern="1200" dirty="0"/>
        </a:p>
      </dsp:txBody>
      <dsp:txXfrm>
        <a:off x="1004" y="0"/>
        <a:ext cx="2611933" cy="1357788"/>
      </dsp:txXfrm>
    </dsp:sp>
    <dsp:sp modelId="{A81F0C07-6952-4BAA-BD0F-11019E7E701D}">
      <dsp:nvSpPr>
        <dsp:cNvPr id="0" name=""/>
        <dsp:cNvSpPr/>
      </dsp:nvSpPr>
      <dsp:spPr>
        <a:xfrm>
          <a:off x="262197" y="1358175"/>
          <a:ext cx="2089546" cy="8891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Treat quality attributes as soft goals,</a:t>
          </a:r>
          <a:endParaRPr lang="pt-BR" sz="1200" kern="1200" dirty="0"/>
        </a:p>
      </dsp:txBody>
      <dsp:txXfrm>
        <a:off x="288240" y="1384218"/>
        <a:ext cx="2037460" cy="837084"/>
      </dsp:txXfrm>
    </dsp:sp>
    <dsp:sp modelId="{A0A163F3-A7DB-40BC-B50D-8C56F20D38A2}">
      <dsp:nvSpPr>
        <dsp:cNvPr id="0" name=""/>
        <dsp:cNvSpPr/>
      </dsp:nvSpPr>
      <dsp:spPr>
        <a:xfrm>
          <a:off x="262197" y="2384141"/>
          <a:ext cx="2089546" cy="8891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Reason about the partial satisfaction of such </a:t>
          </a:r>
          <a:r>
            <a:rPr lang="pt-BR" sz="1200" kern="1200" dirty="0" err="1" smtClean="0"/>
            <a:t>goals</a:t>
          </a:r>
          <a:endParaRPr lang="pt-BR" sz="1200" kern="1200" dirty="0"/>
        </a:p>
      </dsp:txBody>
      <dsp:txXfrm>
        <a:off x="288240" y="2410184"/>
        <a:ext cx="2037460" cy="837084"/>
      </dsp:txXfrm>
    </dsp:sp>
    <dsp:sp modelId="{E917C7CE-CD98-4A6F-8059-BE80ABDDF8AB}">
      <dsp:nvSpPr>
        <dsp:cNvPr id="0" name=""/>
        <dsp:cNvSpPr/>
      </dsp:nvSpPr>
      <dsp:spPr>
        <a:xfrm>
          <a:off x="262197" y="3410107"/>
          <a:ext cx="2089546" cy="889170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err="1" smtClean="0"/>
            <a:t>the</a:t>
          </a:r>
          <a:r>
            <a:rPr lang="pt-BR" sz="1200" kern="1200" dirty="0" smtClean="0"/>
            <a:t> </a:t>
          </a:r>
          <a:r>
            <a:rPr lang="pt-BR" sz="1200" kern="1200" dirty="0" err="1" smtClean="0"/>
            <a:t>subjectivity</a:t>
          </a:r>
          <a:r>
            <a:rPr lang="pt-BR" sz="1200" kern="1200" dirty="0" smtClean="0"/>
            <a:t> </a:t>
          </a:r>
          <a:r>
            <a:rPr lang="en-US" sz="1200" kern="1200" dirty="0" smtClean="0"/>
            <a:t>of classification and </a:t>
          </a:r>
          <a:r>
            <a:rPr lang="en-US" sz="1200" kern="1200" dirty="0" smtClean="0"/>
            <a:t>evaluation could </a:t>
          </a:r>
          <a:r>
            <a:rPr lang="pt-BR" sz="1200" kern="1200" dirty="0" err="1" smtClean="0"/>
            <a:t>produce</a:t>
          </a:r>
          <a:r>
            <a:rPr lang="pt-BR" sz="1200" kern="1200" dirty="0" smtClean="0"/>
            <a:t> </a:t>
          </a:r>
          <a:r>
            <a:rPr lang="pt-BR" sz="1200" kern="1200" dirty="0" err="1" smtClean="0"/>
            <a:t>conﬂicting</a:t>
          </a:r>
          <a:r>
            <a:rPr lang="pt-BR" sz="1200" kern="1200" dirty="0" smtClean="0"/>
            <a:t> </a:t>
          </a:r>
          <a:r>
            <a:rPr lang="pt-BR" sz="1200" kern="1200" dirty="0" err="1" smtClean="0"/>
            <a:t>quality</a:t>
          </a:r>
          <a:r>
            <a:rPr lang="pt-BR" sz="1200" kern="1200" dirty="0" smtClean="0"/>
            <a:t> </a:t>
          </a:r>
          <a:r>
            <a:rPr lang="pt-BR" sz="1200" kern="1200" dirty="0" err="1" smtClean="0"/>
            <a:t>requirements</a:t>
          </a:r>
          <a:endParaRPr lang="pt-BR" sz="1200" kern="1200" dirty="0"/>
        </a:p>
      </dsp:txBody>
      <dsp:txXfrm>
        <a:off x="288240" y="3436150"/>
        <a:ext cx="2037460" cy="837084"/>
      </dsp:txXfrm>
    </dsp:sp>
    <dsp:sp modelId="{EFE106DB-3949-4F4E-A76A-1E58A944083C}">
      <dsp:nvSpPr>
        <dsp:cNvPr id="0" name=""/>
        <dsp:cNvSpPr/>
      </dsp:nvSpPr>
      <dsp:spPr>
        <a:xfrm>
          <a:off x="2808833" y="0"/>
          <a:ext cx="2611933" cy="45259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300" kern="1200" dirty="0" err="1" smtClean="0"/>
            <a:t>Elahi</a:t>
          </a:r>
          <a:r>
            <a:rPr lang="pt-BR" sz="3300" kern="1200" dirty="0" smtClean="0"/>
            <a:t> </a:t>
          </a:r>
          <a:r>
            <a:rPr lang="pt-BR" sz="3300" kern="1200" dirty="0" err="1" smtClean="0"/>
            <a:t>and</a:t>
          </a:r>
          <a:r>
            <a:rPr lang="pt-BR" sz="3300" kern="1200" dirty="0" smtClean="0"/>
            <a:t> </a:t>
          </a:r>
        </a:p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300" kern="1200" dirty="0" err="1" smtClean="0"/>
            <a:t>Yu</a:t>
          </a:r>
          <a:endParaRPr lang="pt-BR" sz="3300" kern="1200" dirty="0"/>
        </a:p>
      </dsp:txBody>
      <dsp:txXfrm>
        <a:off x="2808833" y="0"/>
        <a:ext cx="2611933" cy="1357788"/>
      </dsp:txXfrm>
    </dsp:sp>
    <dsp:sp modelId="{C9181DC8-B50E-4E54-AA7F-6F7991F56721}">
      <dsp:nvSpPr>
        <dsp:cNvPr id="0" name=""/>
        <dsp:cNvSpPr/>
      </dsp:nvSpPr>
      <dsp:spPr>
        <a:xfrm>
          <a:off x="3070026" y="1358175"/>
          <a:ext cx="2089546" cy="8891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A semi-automated tool that uses </a:t>
          </a:r>
          <a:r>
            <a:rPr lang="pt-BR" sz="1200" kern="1200" dirty="0" err="1" smtClean="0"/>
            <a:t>Even</a:t>
          </a:r>
          <a:r>
            <a:rPr lang="pt-BR" sz="1200" kern="1200" dirty="0" smtClean="0"/>
            <a:t> Swaps </a:t>
          </a:r>
          <a:r>
            <a:rPr lang="pt-BR" sz="1200" kern="1200" dirty="0" err="1" smtClean="0"/>
            <a:t>process</a:t>
          </a:r>
          <a:endParaRPr lang="pt-BR" sz="1200" kern="1200" dirty="0"/>
        </a:p>
      </dsp:txBody>
      <dsp:txXfrm>
        <a:off x="3096069" y="1384218"/>
        <a:ext cx="2037460" cy="837084"/>
      </dsp:txXfrm>
    </dsp:sp>
    <dsp:sp modelId="{D4F8A523-2980-49C7-A5E5-BD18A358FC7E}">
      <dsp:nvSpPr>
        <dsp:cNvPr id="0" name=""/>
        <dsp:cNvSpPr/>
      </dsp:nvSpPr>
      <dsp:spPr>
        <a:xfrm>
          <a:off x="3070026" y="2384141"/>
          <a:ext cx="2089546" cy="8891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Decision making related to </a:t>
          </a:r>
          <a:r>
            <a:rPr lang="en-US" sz="1200" kern="1200" dirty="0" err="1" smtClean="0"/>
            <a:t>confl</a:t>
          </a:r>
          <a:r>
            <a:rPr lang="pt-BR" sz="1200" kern="1200" dirty="0" err="1" smtClean="0"/>
            <a:t>icting</a:t>
          </a:r>
          <a:r>
            <a:rPr lang="pt-BR" sz="1200" kern="1200" dirty="0" smtClean="0"/>
            <a:t> </a:t>
          </a:r>
          <a:r>
            <a:rPr lang="pt-BR" sz="1200" kern="1200" dirty="0" err="1" smtClean="0"/>
            <a:t>requirements</a:t>
          </a:r>
          <a:endParaRPr lang="pt-BR" sz="1200" kern="1200" dirty="0"/>
        </a:p>
      </dsp:txBody>
      <dsp:txXfrm>
        <a:off x="3096069" y="2410184"/>
        <a:ext cx="2037460" cy="837084"/>
      </dsp:txXfrm>
    </dsp:sp>
    <dsp:sp modelId="{67151E80-35ED-46CD-8B2F-8921EC169935}">
      <dsp:nvSpPr>
        <dsp:cNvPr id="0" name=""/>
        <dsp:cNvSpPr/>
      </dsp:nvSpPr>
      <dsp:spPr>
        <a:xfrm>
          <a:off x="3070026" y="3410107"/>
          <a:ext cx="2089546" cy="889170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It Doesn’t focus on managing trade-off</a:t>
          </a:r>
          <a:br>
            <a:rPr lang="en-US" sz="1200" kern="1200" dirty="0" smtClean="0"/>
          </a:br>
          <a:r>
            <a:rPr lang="en-US" sz="1200" kern="1200" dirty="0" smtClean="0"/>
            <a:t> involving only software quality attributes.</a:t>
          </a:r>
          <a:endParaRPr lang="pt-BR" sz="1200" kern="1200" dirty="0"/>
        </a:p>
      </dsp:txBody>
      <dsp:txXfrm>
        <a:off x="3096069" y="3436150"/>
        <a:ext cx="2037460" cy="837084"/>
      </dsp:txXfrm>
    </dsp:sp>
    <dsp:sp modelId="{3459A430-79D0-4242-A344-B555C9CE88E9}">
      <dsp:nvSpPr>
        <dsp:cNvPr id="0" name=""/>
        <dsp:cNvSpPr/>
      </dsp:nvSpPr>
      <dsp:spPr>
        <a:xfrm>
          <a:off x="5616661" y="0"/>
          <a:ext cx="2611933" cy="45259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300" kern="1200" dirty="0" smtClean="0"/>
            <a:t>García-</a:t>
          </a:r>
          <a:r>
            <a:rPr lang="pt-BR" sz="3300" kern="1200" dirty="0" err="1" smtClean="0"/>
            <a:t>Mireles</a:t>
          </a:r>
          <a:r>
            <a:rPr lang="pt-BR" sz="3300" kern="1200" dirty="0" smtClean="0"/>
            <a:t> et al.</a:t>
          </a:r>
          <a:endParaRPr lang="pt-BR" sz="3300" kern="1200" dirty="0"/>
        </a:p>
      </dsp:txBody>
      <dsp:txXfrm>
        <a:off x="5616661" y="0"/>
        <a:ext cx="2611933" cy="1357788"/>
      </dsp:txXfrm>
    </dsp:sp>
    <dsp:sp modelId="{924C6864-3D68-46CB-B03D-59C5B587F1B1}">
      <dsp:nvSpPr>
        <dsp:cNvPr id="0" name=""/>
        <dsp:cNvSpPr/>
      </dsp:nvSpPr>
      <dsp:spPr>
        <a:xfrm>
          <a:off x="5877855" y="1358175"/>
          <a:ext cx="2089546" cy="8891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smtClean="0"/>
            <a:t>A conceptual framework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for dealing with software quality trade-offs</a:t>
          </a:r>
          <a:br>
            <a:rPr lang="en-US" sz="1200" kern="1200" dirty="0" smtClean="0"/>
          </a:br>
          <a:endParaRPr lang="pt-BR" sz="1200" kern="1200" dirty="0"/>
        </a:p>
      </dsp:txBody>
      <dsp:txXfrm>
        <a:off x="5903898" y="1384218"/>
        <a:ext cx="2037460" cy="837084"/>
      </dsp:txXfrm>
    </dsp:sp>
    <dsp:sp modelId="{7AB69E49-A506-4937-AB54-A629316D8D1C}">
      <dsp:nvSpPr>
        <dsp:cNvPr id="0" name=""/>
        <dsp:cNvSpPr/>
      </dsp:nvSpPr>
      <dsp:spPr>
        <a:xfrm>
          <a:off x="5877855" y="2384141"/>
          <a:ext cx="2089546" cy="8891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Managing trade-offs based on a systematic comparison of CMMI and ISO-12207 </a:t>
          </a:r>
          <a:r>
            <a:rPr lang="en-US" sz="1200" kern="1200" dirty="0" err="1" smtClean="0"/>
            <a:t>specifi</a:t>
          </a:r>
          <a:r>
            <a:rPr lang="pt-BR" sz="1200" kern="1200" dirty="0" err="1" smtClean="0"/>
            <a:t>cations</a:t>
          </a:r>
          <a:endParaRPr lang="pt-BR" sz="1200" kern="1200" dirty="0"/>
        </a:p>
      </dsp:txBody>
      <dsp:txXfrm>
        <a:off x="5903898" y="2410184"/>
        <a:ext cx="2037460" cy="837084"/>
      </dsp:txXfrm>
    </dsp:sp>
    <dsp:sp modelId="{4D0EF394-4398-4815-B46C-F59F87939652}">
      <dsp:nvSpPr>
        <dsp:cNvPr id="0" name=""/>
        <dsp:cNvSpPr/>
      </dsp:nvSpPr>
      <dsp:spPr>
        <a:xfrm>
          <a:off x="5877855" y="3410107"/>
          <a:ext cx="2089546" cy="889170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The proposed tool can </a:t>
          </a:r>
          <a:r>
            <a:rPr lang="en-US" sz="1200" kern="1200" dirty="0" smtClean="0"/>
            <a:t>be seen as a tool-supported instance of</a:t>
          </a:r>
          <a:endParaRPr lang="pt-BR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kern="1200" dirty="0" err="1" smtClean="0"/>
            <a:t>such</a:t>
          </a:r>
          <a:r>
            <a:rPr lang="pt-BR" sz="1200" kern="1200" dirty="0" smtClean="0"/>
            <a:t> conceptual framework.</a:t>
          </a:r>
          <a:endParaRPr lang="pt-BR" sz="1200" kern="1200" dirty="0"/>
        </a:p>
      </dsp:txBody>
      <dsp:txXfrm>
        <a:off x="5903898" y="3436150"/>
        <a:ext cx="2037460" cy="83708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57E4D2-22E5-430D-89C0-9C0C5B98A38C}">
      <dsp:nvSpPr>
        <dsp:cNvPr id="0" name=""/>
        <dsp:cNvSpPr/>
      </dsp:nvSpPr>
      <dsp:spPr>
        <a:xfrm rot="5400000">
          <a:off x="4293145" y="-1327710"/>
          <a:ext cx="2605964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B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000" kern="1200" dirty="0" smtClean="0"/>
            <a:t>The </a:t>
          </a:r>
          <a:r>
            <a:rPr lang="pt-BR" sz="2000" kern="1200" dirty="0" err="1" smtClean="0"/>
            <a:t>proposed</a:t>
          </a:r>
          <a:r>
            <a:rPr lang="pt-BR" sz="2000" kern="1200" dirty="0" smtClean="0"/>
            <a:t> </a:t>
          </a:r>
          <a:r>
            <a:rPr lang="pt-BR" sz="2000" kern="1200" dirty="0" err="1" smtClean="0"/>
            <a:t>so</a:t>
          </a:r>
          <a:r>
            <a:rPr lang="en-US" sz="2000" kern="1200" dirty="0" err="1" smtClean="0"/>
            <a:t>lution</a:t>
          </a:r>
          <a:r>
            <a:rPr lang="en-US" sz="2000" kern="1200" dirty="0" smtClean="0"/>
            <a:t> comprises a systematic process supported by a tool; </a:t>
          </a:r>
          <a:endParaRPr lang="pt-B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This tool will help young requirements engineers and software architects in the trade-off resolution process;</a:t>
          </a:r>
          <a:endParaRPr lang="pt-B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000" kern="1200" dirty="0" smtClean="0"/>
            <a:t>The tool </a:t>
          </a:r>
          <a:r>
            <a:rPr lang="pt-BR" sz="2000" kern="1200" dirty="0" err="1" smtClean="0"/>
            <a:t>has</a:t>
          </a:r>
          <a:r>
            <a:rPr lang="pt-BR" sz="2000" kern="1200" dirty="0" smtClean="0"/>
            <a:t> a </a:t>
          </a:r>
          <a:r>
            <a:rPr lang="pt-BR" sz="2000" kern="1200" dirty="0" err="1" smtClean="0"/>
            <a:t>rule-based</a:t>
          </a:r>
          <a:r>
            <a:rPr lang="pt-BR" sz="2000" kern="1200" dirty="0" smtClean="0"/>
            <a:t> </a:t>
          </a:r>
          <a:r>
            <a:rPr lang="pt-BR" sz="2000" kern="1200" dirty="0" err="1" smtClean="0"/>
            <a:t>architecture</a:t>
          </a:r>
          <a:r>
            <a:rPr lang="pt-BR" sz="2000" kern="1200" dirty="0" smtClean="0"/>
            <a:t> </a:t>
          </a:r>
          <a:r>
            <a:rPr lang="pt-BR" sz="2000" kern="1200" dirty="0" err="1" smtClean="0"/>
            <a:t>thus</a:t>
          </a:r>
          <a:r>
            <a:rPr lang="pt-BR" sz="2000" kern="1200" dirty="0" smtClean="0"/>
            <a:t> </a:t>
          </a:r>
          <a:r>
            <a:rPr lang="pt-BR" sz="2000" kern="1200" dirty="0" err="1" smtClean="0"/>
            <a:t>keeping</a:t>
          </a:r>
          <a:r>
            <a:rPr lang="pt-BR" sz="2000" kern="1200" dirty="0" smtClean="0"/>
            <a:t> </a:t>
          </a:r>
          <a:r>
            <a:rPr lang="en-US" sz="2000" kern="1200" dirty="0" smtClean="0"/>
            <a:t>the technical knowledge and experience at the software com</a:t>
          </a:r>
          <a:r>
            <a:rPr lang="pt-BR" sz="2000" kern="1200" dirty="0" err="1" smtClean="0"/>
            <a:t>pany</a:t>
          </a:r>
          <a:r>
            <a:rPr lang="pt-BR" sz="2000" kern="1200" dirty="0" smtClean="0"/>
            <a:t>.</a:t>
          </a:r>
          <a:endParaRPr lang="pt-BR" sz="2000" kern="1200" dirty="0"/>
        </a:p>
      </dsp:txBody>
      <dsp:txXfrm rot="-5400000">
        <a:off x="2962656" y="129992"/>
        <a:ext cx="5139731" cy="2351538"/>
      </dsp:txXfrm>
    </dsp:sp>
    <dsp:sp modelId="{108C679A-1D8F-4005-8387-8B984D9A31E3}">
      <dsp:nvSpPr>
        <dsp:cNvPr id="0" name=""/>
        <dsp:cNvSpPr/>
      </dsp:nvSpPr>
      <dsp:spPr>
        <a:xfrm>
          <a:off x="0" y="111431"/>
          <a:ext cx="2962656" cy="23886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100" kern="1200" dirty="0" err="1" smtClean="0"/>
            <a:t>Conclusion</a:t>
          </a:r>
          <a:endParaRPr lang="pt-BR" sz="4100" kern="1200" dirty="0"/>
        </a:p>
      </dsp:txBody>
      <dsp:txXfrm>
        <a:off x="116605" y="228036"/>
        <a:ext cx="2729446" cy="2155449"/>
      </dsp:txXfrm>
    </dsp:sp>
    <dsp:sp modelId="{36A40713-D243-4C7C-850A-C218205A85A2}">
      <dsp:nvSpPr>
        <dsp:cNvPr id="0" name=""/>
        <dsp:cNvSpPr/>
      </dsp:nvSpPr>
      <dsp:spPr>
        <a:xfrm rot="5400000">
          <a:off x="4872399" y="1013928"/>
          <a:ext cx="1447456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Evaluation in real scenarios; </a:t>
          </a:r>
          <a:endParaRPr lang="pt-BR" sz="1600" kern="1200" dirty="0"/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Link trade-off resolution of quality attributes to design decisions related to the choice of architectural styles</a:t>
          </a:r>
          <a:endParaRPr lang="pt-BR" sz="1600" kern="1200" dirty="0"/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Supporting the architectural design by recommending reference </a:t>
          </a:r>
          <a:r>
            <a:rPr lang="en-US" sz="1600" kern="1200" dirty="0" err="1" smtClean="0"/>
            <a:t>archi</a:t>
          </a:r>
          <a:r>
            <a:rPr lang="pt-BR" sz="1600" kern="1200" dirty="0" err="1" smtClean="0"/>
            <a:t>tectures</a:t>
          </a:r>
          <a:endParaRPr lang="pt-BR" sz="1600" kern="1200" dirty="0"/>
        </a:p>
      </dsp:txBody>
      <dsp:txXfrm rot="-5400000">
        <a:off x="2962656" y="2994331"/>
        <a:ext cx="5196285" cy="1306138"/>
      </dsp:txXfrm>
    </dsp:sp>
    <dsp:sp modelId="{49E5908F-9CDA-40BD-BC34-0CE097093080}">
      <dsp:nvSpPr>
        <dsp:cNvPr id="0" name=""/>
        <dsp:cNvSpPr/>
      </dsp:nvSpPr>
      <dsp:spPr>
        <a:xfrm>
          <a:off x="0" y="2771616"/>
          <a:ext cx="2962656" cy="17515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100" kern="1200" dirty="0" smtClean="0"/>
            <a:t>Future </a:t>
          </a:r>
          <a:r>
            <a:rPr lang="pt-BR" sz="4100" kern="1200" dirty="0" err="1" smtClean="0"/>
            <a:t>Work</a:t>
          </a:r>
          <a:endParaRPr lang="pt-BR" sz="4100" kern="1200" dirty="0"/>
        </a:p>
      </dsp:txBody>
      <dsp:txXfrm>
        <a:off x="85504" y="2857120"/>
        <a:ext cx="2791648" cy="15805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/>
          <p:cNvSpPr/>
          <p:nvPr userDrawn="1"/>
        </p:nvSpPr>
        <p:spPr>
          <a:xfrm>
            <a:off x="0" y="1873462"/>
            <a:ext cx="9144000" cy="1987586"/>
          </a:xfrm>
          <a:prstGeom prst="rect">
            <a:avLst/>
          </a:prstGeom>
          <a:solidFill>
            <a:srgbClr val="003882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28600" rIns="228600" anchor="ctr"/>
          <a:lstStyle/>
          <a:p>
            <a:pPr>
              <a:defRPr/>
            </a:pPr>
            <a:endParaRPr lang="en-US" sz="24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15616" y="1890403"/>
            <a:ext cx="7772400" cy="161060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 smtClean="0"/>
              <a:t>Clique para editar o estilo do subtítulo mestre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E923-BFC5-4CBA-AD7C-2F6704CDD84B}" type="datetimeFigureOut">
              <a:rPr lang="pt-BR" smtClean="0"/>
              <a:t>03/07/2014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F3E-8671-41FC-A9E7-91F3CB395B2D}" type="slidenum">
              <a:rPr lang="pt-BR" smtClean="0"/>
              <a:t>‹nº›</a:t>
            </a:fld>
            <a:endParaRPr lang="pt-BR"/>
          </a:p>
        </p:txBody>
      </p:sp>
      <p:pic>
        <p:nvPicPr>
          <p:cNvPr id="9" name="Picture 2" descr="C:\Users\italo\Desktop\ic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179764"/>
            <a:ext cx="1230148" cy="1178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6180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E923-BFC5-4CBA-AD7C-2F6704CDD84B}" type="datetimeFigureOut">
              <a:rPr lang="pt-BR" smtClean="0"/>
              <a:t>03/07/2014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F3E-8671-41FC-A9E7-91F3CB395B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9793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E923-BFC5-4CBA-AD7C-2F6704CDD84B}" type="datetimeFigureOut">
              <a:rPr lang="pt-BR" smtClean="0"/>
              <a:t>03/07/2014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F3E-8671-41FC-A9E7-91F3CB395B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2539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/>
          <p:nvPr userDrawn="1"/>
        </p:nvSpPr>
        <p:spPr>
          <a:xfrm>
            <a:off x="0" y="0"/>
            <a:ext cx="9144000" cy="1556792"/>
          </a:xfrm>
          <a:prstGeom prst="rect">
            <a:avLst/>
          </a:prstGeom>
          <a:solidFill>
            <a:srgbClr val="003882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28600" rIns="228600" anchor="ctr"/>
          <a:lstStyle/>
          <a:p>
            <a:pPr>
              <a:defRPr/>
            </a:pPr>
            <a:endParaRPr lang="en-US" sz="24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" name="Rectangle 8"/>
          <p:cNvSpPr/>
          <p:nvPr userDrawn="1"/>
        </p:nvSpPr>
        <p:spPr>
          <a:xfrm>
            <a:off x="15900" y="6381328"/>
            <a:ext cx="9144000" cy="476672"/>
          </a:xfrm>
          <a:prstGeom prst="rect">
            <a:avLst/>
          </a:prstGeom>
          <a:solidFill>
            <a:srgbClr val="003882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28600" rIns="228600" anchor="ctr"/>
          <a:lstStyle/>
          <a:p>
            <a:pPr>
              <a:defRPr/>
            </a:pPr>
            <a:endParaRPr lang="en-US" sz="24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09660" y="224842"/>
            <a:ext cx="7266796" cy="11430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94184" y="6419850"/>
            <a:ext cx="213360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78BEE923-BFC5-4CBA-AD7C-2F6704CDD84B}" type="datetimeFigureOut">
              <a:rPr lang="pt-BR" smtClean="0"/>
              <a:pPr/>
              <a:t>03/07/2014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432550"/>
            <a:ext cx="289560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445250"/>
            <a:ext cx="2133600" cy="3651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3D9E6F3E-8671-41FC-A9E7-91F3CB395B2D}" type="slidenum">
              <a:rPr lang="pt-BR" smtClean="0"/>
              <a:pPr/>
              <a:t>‹nº›</a:t>
            </a:fld>
            <a:endParaRPr lang="pt-BR" dirty="0"/>
          </a:p>
        </p:txBody>
      </p:sp>
      <p:pic>
        <p:nvPicPr>
          <p:cNvPr id="9" name="Picture 2" descr="C:\Users\italo\Desktop\ic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950"/>
            <a:ext cx="1230148" cy="1178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19632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E923-BFC5-4CBA-AD7C-2F6704CDD84B}" type="datetimeFigureOut">
              <a:rPr lang="pt-BR" smtClean="0"/>
              <a:t>03/07/2014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F3E-8671-41FC-A9E7-91F3CB395B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9571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E923-BFC5-4CBA-AD7C-2F6704CDD84B}" type="datetimeFigureOut">
              <a:rPr lang="pt-BR" smtClean="0"/>
              <a:t>03/07/2014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F3E-8671-41FC-A9E7-91F3CB395B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0688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E923-BFC5-4CBA-AD7C-2F6704CDD84B}" type="datetimeFigureOut">
              <a:rPr lang="pt-BR" smtClean="0"/>
              <a:t>03/07/2014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F3E-8671-41FC-A9E7-91F3CB395B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324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E923-BFC5-4CBA-AD7C-2F6704CDD84B}" type="datetimeFigureOut">
              <a:rPr lang="pt-BR" smtClean="0"/>
              <a:t>03/07/2014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F3E-8671-41FC-A9E7-91F3CB395B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0653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E923-BFC5-4CBA-AD7C-2F6704CDD84B}" type="datetimeFigureOut">
              <a:rPr lang="pt-BR" smtClean="0"/>
              <a:t>03/07/2014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F3E-8671-41FC-A9E7-91F3CB395B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5366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E923-BFC5-4CBA-AD7C-2F6704CDD84B}" type="datetimeFigureOut">
              <a:rPr lang="pt-BR" smtClean="0"/>
              <a:t>03/07/2014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F3E-8671-41FC-A9E7-91F3CB395B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0884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EE923-BFC5-4CBA-AD7C-2F6704CDD84B}" type="datetimeFigureOut">
              <a:rPr lang="pt-BR" smtClean="0"/>
              <a:t>03/07/2014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E6F3E-8671-41FC-A9E7-91F3CB395B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5473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EE923-BFC5-4CBA-AD7C-2F6704CDD84B}" type="datetimeFigureOut">
              <a:rPr lang="pt-BR" smtClean="0"/>
              <a:t>03/07/2014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9E6F3E-8671-41FC-A9E7-91F3CB395B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1594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1600" y="1844824"/>
            <a:ext cx="7772400" cy="19442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A Tool for Trade-off Resolution on Architecture-Centered</a:t>
            </a:r>
            <a:br>
              <a:rPr lang="en-US" b="1" dirty="0"/>
            </a:br>
            <a:r>
              <a:rPr lang="pt-BR" b="1" dirty="0"/>
              <a:t>Software </a:t>
            </a:r>
            <a:r>
              <a:rPr lang="pt-BR" b="1" dirty="0" err="1"/>
              <a:t>Development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03648" y="4149080"/>
            <a:ext cx="6400800" cy="1752600"/>
          </a:xfrm>
        </p:spPr>
        <p:txBody>
          <a:bodyPr/>
          <a:lstStyle/>
          <a:p>
            <a:r>
              <a:rPr lang="pt-BR" dirty="0" err="1" smtClean="0"/>
              <a:t>Authors</a:t>
            </a:r>
            <a:r>
              <a:rPr lang="pt-BR" dirty="0" smtClean="0"/>
              <a:t>: </a:t>
            </a:r>
            <a:r>
              <a:rPr lang="pt-BR" dirty="0" err="1" smtClean="0"/>
              <a:t>Italo</a:t>
            </a:r>
            <a:r>
              <a:rPr lang="pt-BR" dirty="0" smtClean="0"/>
              <a:t> Silva, Patrick Brito, </a:t>
            </a:r>
            <a:r>
              <a:rPr lang="pt-BR" dirty="0" err="1" smtClean="0"/>
              <a:t>Baldoino</a:t>
            </a:r>
            <a:r>
              <a:rPr lang="pt-BR" dirty="0" smtClean="0"/>
              <a:t> Neto, Evandro Costa </a:t>
            </a:r>
            <a:r>
              <a:rPr lang="pt-BR" dirty="0" err="1" smtClean="0"/>
              <a:t>and</a:t>
            </a:r>
            <a:r>
              <a:rPr lang="pt-BR" dirty="0" smtClean="0"/>
              <a:t> </a:t>
            </a:r>
            <a:r>
              <a:rPr lang="pt-BR" dirty="0" err="1" smtClean="0"/>
              <a:t>Hemilis</a:t>
            </a:r>
            <a:r>
              <a:rPr lang="pt-BR" dirty="0" smtClean="0"/>
              <a:t> Rocha</a:t>
            </a:r>
            <a:endParaRPr lang="pt-BR" dirty="0"/>
          </a:p>
        </p:txBody>
      </p:sp>
      <p:sp>
        <p:nvSpPr>
          <p:cNvPr id="5" name="Rectangle 7"/>
          <p:cNvSpPr txBox="1">
            <a:spLocks noChangeArrowheads="1"/>
          </p:cNvSpPr>
          <p:nvPr/>
        </p:nvSpPr>
        <p:spPr>
          <a:xfrm>
            <a:off x="4211960" y="188640"/>
            <a:ext cx="4752528" cy="9088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3882"/>
              </a:buClr>
              <a:buSzTx/>
              <a:buFont typeface="Arial Bold"/>
              <a:buNone/>
              <a:tabLst/>
              <a:defRPr/>
            </a:pPr>
            <a:r>
              <a:rPr lang="en-US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 Light" pitchFamily="34" charset="0"/>
                <a:cs typeface="Arial"/>
              </a:rPr>
              <a:t>26</a:t>
            </a:r>
            <a:r>
              <a:rPr lang="en-US" sz="1600" b="1" baseline="30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 Light" pitchFamily="34" charset="0"/>
                <a:cs typeface="Arial"/>
              </a:rPr>
              <a:t>th</a:t>
            </a:r>
            <a:r>
              <a:rPr lang="en-US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 Light" pitchFamily="34" charset="0"/>
                <a:cs typeface="Arial"/>
              </a:rPr>
              <a:t> International Conference on Software Engineering and Knowledge Engineering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3882"/>
              </a:buClr>
              <a:buSzTx/>
              <a:buFont typeface="Arial Bold"/>
              <a:buNone/>
              <a:tabLst/>
              <a:defRPr/>
            </a:pPr>
            <a:r>
              <a:rPr lang="en-US" sz="1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 Light" pitchFamily="34" charset="0"/>
                <a:cs typeface="Arial"/>
              </a:rPr>
              <a:t>SEKE 2014, Vancouver, Canada</a:t>
            </a:r>
            <a:endParaRPr kumimoji="0" lang="fr-FR" sz="14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Calibri Light" pitchFamily="34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51960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Conclusion</a:t>
            </a:r>
            <a:r>
              <a:rPr lang="pt-BR" dirty="0" smtClean="0"/>
              <a:t> </a:t>
            </a:r>
            <a:r>
              <a:rPr lang="pt-BR" dirty="0" err="1" smtClean="0"/>
              <a:t>and</a:t>
            </a:r>
            <a:r>
              <a:rPr lang="pt-BR" dirty="0" smtClean="0"/>
              <a:t> Future </a:t>
            </a:r>
            <a:r>
              <a:rPr lang="pt-BR" dirty="0" err="1" smtClean="0"/>
              <a:t>Work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398945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43865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08C679A-1D8F-4005-8387-8B984D9A31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108C679A-1D8F-4005-8387-8B984D9A31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757E4D2-22E5-430D-89C0-9C0C5B98A3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E757E4D2-22E5-430D-89C0-9C0C5B98A38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9E5908F-9CDA-40BD-BC34-0CE09709308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49E5908F-9CDA-40BD-BC34-0CE09709308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6A40713-D243-4C7C-850A-C218205A85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36A40713-D243-4C7C-850A-C218205A85A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endParaRPr lang="pt-BR" sz="8000" dirty="0"/>
          </a:p>
        </p:txBody>
      </p:sp>
      <p:pic>
        <p:nvPicPr>
          <p:cNvPr id="1026" name="Picture 2" descr="C:\Windows\system32\config\systemprofile\Desktop\Thank-You-300x22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2120" y="1628800"/>
            <a:ext cx="6048672" cy="4596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915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Contents</a:t>
            </a:r>
            <a:endParaRPr lang="pt-BR" dirty="0"/>
          </a:p>
        </p:txBody>
      </p:sp>
      <p:graphicFrame>
        <p:nvGraphicFramePr>
          <p:cNvPr id="20" name="Diagram 2"/>
          <p:cNvGraphicFramePr/>
          <p:nvPr>
            <p:extLst>
              <p:ext uri="{D42A27DB-BD31-4B8C-83A1-F6EECF244321}">
                <p14:modId xmlns:p14="http://schemas.microsoft.com/office/powerpoint/2010/main" val="4233990193"/>
              </p:ext>
            </p:extLst>
          </p:nvPr>
        </p:nvGraphicFramePr>
        <p:xfrm>
          <a:off x="1475656" y="1512494"/>
          <a:ext cx="6096000" cy="4912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46795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dgm id="{7E429971-BC57-430F-BB25-C0574E5E39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dgm id="{7E429971-BC57-430F-BB25-C0574E5E39E3}"/>
                                            </p:graphic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dgm id="{7E429971-BC57-430F-BB25-C0574E5E39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">
                                            <p:graphicEl>
                                              <a:dgm id="{7E429971-BC57-430F-BB25-C0574E5E39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dgm id="{D54B1729-BC98-42C1-9C6C-D65DCBA435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>
                                            <p:graphicEl>
                                              <a:dgm id="{D54B1729-BC98-42C1-9C6C-D65DCBA435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>
                                            <p:graphicEl>
                                              <a:dgm id="{D54B1729-BC98-42C1-9C6C-D65DCBA435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">
                                            <p:graphicEl>
                                              <a:dgm id="{D54B1729-BC98-42C1-9C6C-D65DCBA435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">
                                            <p:graphicEl>
                                              <a:dgm id="{D54B1729-BC98-42C1-9C6C-D65DCBA435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dgm id="{C04276DC-EE64-470A-B8BC-09067B8045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dgm id="{C04276DC-EE64-470A-B8BC-09067B8045FA}"/>
                                            </p:graphic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dgm id="{C04276DC-EE64-470A-B8BC-09067B8045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>
                                            <p:graphicEl>
                                              <a:dgm id="{C04276DC-EE64-470A-B8BC-09067B8045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dgm id="{B37A5355-225B-4C6F-AED7-6C620F99EE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">
                                            <p:graphicEl>
                                              <a:dgm id="{B37A5355-225B-4C6F-AED7-6C620F99EE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">
                                            <p:graphicEl>
                                              <a:dgm id="{B37A5355-225B-4C6F-AED7-6C620F99EE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">
                                            <p:graphicEl>
                                              <a:dgm id="{B37A5355-225B-4C6F-AED7-6C620F99EE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">
                                            <p:graphicEl>
                                              <a:dgm id="{B37A5355-225B-4C6F-AED7-6C620F99EE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dgm id="{F5034101-5B7D-4FE7-B47A-5A48CF3960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dgm id="{F5034101-5B7D-4FE7-B47A-5A48CF39606B}"/>
                                            </p:graphic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dgm id="{F5034101-5B7D-4FE7-B47A-5A48CF3960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0">
                                            <p:graphicEl>
                                              <a:dgm id="{F5034101-5B7D-4FE7-B47A-5A48CF39606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dgm id="{C7C3E6FD-D83F-4BDA-907E-B5EE041DA9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">
                                            <p:graphicEl>
                                              <a:dgm id="{C7C3E6FD-D83F-4BDA-907E-B5EE041DA9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0">
                                            <p:graphicEl>
                                              <a:dgm id="{C7C3E6FD-D83F-4BDA-907E-B5EE041DA9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">
                                            <p:graphicEl>
                                              <a:dgm id="{C7C3E6FD-D83F-4BDA-907E-B5EE041DA9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">
                                            <p:graphicEl>
                                              <a:dgm id="{C7C3E6FD-D83F-4BDA-907E-B5EE041DA9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dgm id="{A970FEB8-05A0-4B0D-AD70-5048BAE682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dgm id="{A970FEB8-05A0-4B0D-AD70-5048BAE682F5}"/>
                                            </p:graphic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dgm id="{A970FEB8-05A0-4B0D-AD70-5048BAE682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0">
                                            <p:graphicEl>
                                              <a:dgm id="{A970FEB8-05A0-4B0D-AD70-5048BAE682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dgm id="{585BD1F0-E1D1-4097-95D6-DEE0B62021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dgm id="{585BD1F0-E1D1-4097-95D6-DEE0B6202115}"/>
                                            </p:graphic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dgm id="{585BD1F0-E1D1-4097-95D6-DEE0B62021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0">
                                            <p:graphicEl>
                                              <a:dgm id="{585BD1F0-E1D1-4097-95D6-DEE0B620211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dgm id="{68A2660F-DD27-461D-94AB-8C4DCD5619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dgm id="{68A2660F-DD27-461D-94AB-8C4DCD56194C}"/>
                                            </p:graphic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dgm id="{68A2660F-DD27-461D-94AB-8C4DCD5619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0">
                                            <p:graphicEl>
                                              <a:dgm id="{68A2660F-DD27-461D-94AB-8C4DCD5619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dgm id="{64893125-0F3C-4A4C-A90E-1A469F89C5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dgm id="{64893125-0F3C-4A4C-A90E-1A469F89C53E}"/>
                                            </p:graphic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dgm id="{64893125-0F3C-4A4C-A90E-1A469F89C5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0">
                                            <p:graphicEl>
                                              <a:dgm id="{64893125-0F3C-4A4C-A90E-1A469F89C5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0" grpId="0" uiExpand="1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Introduction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success of a software project is strongly related </a:t>
            </a:r>
            <a:r>
              <a:rPr lang="en-US" dirty="0" smtClean="0"/>
              <a:t>with </a:t>
            </a:r>
            <a:r>
              <a:rPr lang="pt-BR" dirty="0" err="1" smtClean="0"/>
              <a:t>architectural</a:t>
            </a:r>
            <a:r>
              <a:rPr lang="pt-BR" dirty="0" smtClean="0"/>
              <a:t> design</a:t>
            </a:r>
            <a:r>
              <a:rPr lang="pt-BR" dirty="0"/>
              <a:t>;</a:t>
            </a:r>
            <a:endParaRPr lang="pt-BR" dirty="0" smtClean="0"/>
          </a:p>
          <a:p>
            <a:r>
              <a:rPr lang="pt-BR" dirty="0" err="1" smtClean="0"/>
              <a:t>Designing</a:t>
            </a:r>
            <a:r>
              <a:rPr lang="pt-BR" dirty="0" smtClean="0"/>
              <a:t>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right</a:t>
            </a:r>
            <a:r>
              <a:rPr lang="pt-BR" dirty="0"/>
              <a:t> </a:t>
            </a:r>
            <a:r>
              <a:rPr lang="pt-BR" dirty="0" smtClean="0"/>
              <a:t>Software </a:t>
            </a:r>
            <a:r>
              <a:rPr lang="en-US" dirty="0" smtClean="0"/>
              <a:t>Architecture </a:t>
            </a:r>
            <a:r>
              <a:rPr lang="en-US" dirty="0"/>
              <a:t>is a very subjective </a:t>
            </a:r>
            <a:r>
              <a:rPr lang="en-US" dirty="0" smtClean="0"/>
              <a:t>task;</a:t>
            </a:r>
          </a:p>
          <a:p>
            <a:r>
              <a:rPr lang="en-US" dirty="0" smtClean="0"/>
              <a:t>Influenced </a:t>
            </a:r>
            <a:r>
              <a:rPr lang="en-US" dirty="0"/>
              <a:t>by 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Architect's experience</a:t>
            </a:r>
            <a:endParaRPr lang="en-US" dirty="0"/>
          </a:p>
          <a:p>
            <a:pPr lvl="1"/>
            <a:r>
              <a:rPr lang="en-US" dirty="0" smtClean="0"/>
              <a:t>Quality </a:t>
            </a:r>
            <a:r>
              <a:rPr lang="en-US" dirty="0"/>
              <a:t>of requirements engineering.</a:t>
            </a:r>
            <a:endParaRPr lang="en-US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66871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Introduction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Problems</a:t>
            </a:r>
            <a:r>
              <a:rPr lang="pt-BR" dirty="0" smtClean="0"/>
              <a:t> emerge </a:t>
            </a:r>
            <a:r>
              <a:rPr lang="pt-BR" dirty="0" err="1" smtClean="0"/>
              <a:t>during</a:t>
            </a:r>
            <a:r>
              <a:rPr lang="pt-BR" dirty="0" smtClean="0"/>
              <a:t>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architectural</a:t>
            </a:r>
            <a:r>
              <a:rPr lang="pt-BR" dirty="0"/>
              <a:t> </a:t>
            </a:r>
            <a:r>
              <a:rPr lang="pt-BR" dirty="0" smtClean="0"/>
              <a:t>design </a:t>
            </a:r>
            <a:r>
              <a:rPr lang="pt-BR" dirty="0" err="1" smtClean="0"/>
              <a:t>when</a:t>
            </a:r>
            <a:r>
              <a:rPr lang="pt-BR" dirty="0" smtClean="0"/>
              <a:t> ..</a:t>
            </a:r>
          </a:p>
          <a:p>
            <a:pPr lvl="1"/>
            <a:r>
              <a:rPr lang="en-US" dirty="0" smtClean="0"/>
              <a:t>During the requirements engineering phase</a:t>
            </a:r>
            <a:endParaRPr lang="pt-BR" dirty="0" smtClean="0"/>
          </a:p>
          <a:p>
            <a:pPr lvl="2"/>
            <a:r>
              <a:rPr lang="pt-BR" dirty="0" smtClean="0">
                <a:solidFill>
                  <a:srgbClr val="FF0000"/>
                </a:solidFill>
              </a:rPr>
              <a:t>Trade-</a:t>
            </a:r>
            <a:r>
              <a:rPr lang="pt-BR" dirty="0" err="1" smtClean="0">
                <a:solidFill>
                  <a:srgbClr val="FF0000"/>
                </a:solidFill>
              </a:rPr>
              <a:t>offs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amongst </a:t>
            </a:r>
            <a:r>
              <a:rPr lang="en-US" dirty="0">
                <a:solidFill>
                  <a:srgbClr val="FF0000"/>
                </a:solidFill>
              </a:rPr>
              <a:t>quality attributes have not been </a:t>
            </a:r>
            <a:r>
              <a:rPr lang="en-US" dirty="0" smtClean="0">
                <a:solidFill>
                  <a:srgbClr val="FF0000"/>
                </a:solidFill>
              </a:rPr>
              <a:t>identified;</a:t>
            </a:r>
          </a:p>
          <a:p>
            <a:pPr lvl="2"/>
            <a:r>
              <a:rPr lang="pt-BR" dirty="0" smtClean="0">
                <a:solidFill>
                  <a:srgbClr val="FF0000"/>
                </a:solidFill>
              </a:rPr>
              <a:t>Trade-</a:t>
            </a:r>
            <a:r>
              <a:rPr lang="pt-BR" dirty="0" err="1" smtClean="0">
                <a:solidFill>
                  <a:srgbClr val="FF0000"/>
                </a:solidFill>
              </a:rPr>
              <a:t>offs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 err="1" smtClean="0">
                <a:solidFill>
                  <a:srgbClr val="FF0000"/>
                </a:solidFill>
              </a:rPr>
              <a:t>have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 err="1" smtClean="0">
                <a:solidFill>
                  <a:srgbClr val="FF0000"/>
                </a:solidFill>
              </a:rPr>
              <a:t>not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 err="1" smtClean="0">
                <a:solidFill>
                  <a:srgbClr val="FF0000"/>
                </a:solidFill>
              </a:rPr>
              <a:t>been</a:t>
            </a:r>
            <a:r>
              <a:rPr lang="pt-BR" dirty="0" smtClean="0">
                <a:solidFill>
                  <a:srgbClr val="FF0000"/>
                </a:solidFill>
              </a:rPr>
              <a:t> p</a:t>
            </a:r>
            <a:r>
              <a:rPr lang="en-US" dirty="0" err="1" smtClean="0">
                <a:solidFill>
                  <a:srgbClr val="FF0000"/>
                </a:solidFill>
              </a:rPr>
              <a:t>roperly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managed </a:t>
            </a:r>
            <a:endParaRPr lang="pt-B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1554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Introduction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Objective</a:t>
            </a:r>
            <a:endParaRPr lang="pt-BR" dirty="0" smtClean="0"/>
          </a:p>
          <a:p>
            <a:pPr lvl="1"/>
            <a:r>
              <a:rPr lang="pt-BR" dirty="0" err="1" smtClean="0"/>
              <a:t>Present</a:t>
            </a:r>
            <a:r>
              <a:rPr lang="pt-BR" dirty="0" smtClean="0"/>
              <a:t> a Trade-off </a:t>
            </a:r>
            <a:r>
              <a:rPr lang="pt-BR" dirty="0" err="1" smtClean="0"/>
              <a:t>resolution</a:t>
            </a:r>
            <a:r>
              <a:rPr lang="pt-BR" dirty="0" smtClean="0"/>
              <a:t> </a:t>
            </a:r>
            <a:r>
              <a:rPr lang="pt-BR" dirty="0" err="1" smtClean="0"/>
              <a:t>process</a:t>
            </a:r>
            <a:r>
              <a:rPr lang="pt-BR" dirty="0" smtClean="0"/>
              <a:t> </a:t>
            </a:r>
            <a:r>
              <a:rPr lang="pt-BR" dirty="0" err="1" smtClean="0"/>
              <a:t>to</a:t>
            </a:r>
            <a:r>
              <a:rPr lang="pt-BR" dirty="0" smtClean="0"/>
              <a:t> help </a:t>
            </a:r>
            <a:r>
              <a:rPr lang="pt-BR" dirty="0" err="1" smtClean="0"/>
              <a:t>on</a:t>
            </a:r>
            <a:r>
              <a:rPr lang="pt-BR" dirty="0" smtClean="0"/>
              <a:t> hard </a:t>
            </a:r>
            <a:r>
              <a:rPr lang="pt-BR" dirty="0" err="1" smtClean="0"/>
              <a:t>task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:</a:t>
            </a:r>
          </a:p>
          <a:p>
            <a:pPr lvl="2"/>
            <a:r>
              <a:rPr lang="pt-BR" dirty="0" err="1" smtClean="0">
                <a:solidFill>
                  <a:schemeClr val="tx2"/>
                </a:solidFill>
              </a:rPr>
              <a:t>Specifying</a:t>
            </a:r>
            <a:r>
              <a:rPr lang="pt-BR" dirty="0" smtClean="0">
                <a:solidFill>
                  <a:schemeClr val="tx2"/>
                </a:solidFill>
              </a:rPr>
              <a:t> </a:t>
            </a:r>
            <a:r>
              <a:rPr lang="pt-BR" dirty="0" err="1" smtClean="0">
                <a:solidFill>
                  <a:schemeClr val="tx2"/>
                </a:solidFill>
              </a:rPr>
              <a:t>the</a:t>
            </a:r>
            <a:r>
              <a:rPr lang="pt-BR" dirty="0" smtClean="0">
                <a:solidFill>
                  <a:schemeClr val="tx2"/>
                </a:solidFill>
              </a:rPr>
              <a:t> System </a:t>
            </a:r>
            <a:r>
              <a:rPr lang="pt-BR" dirty="0" err="1" smtClean="0">
                <a:solidFill>
                  <a:schemeClr val="tx2"/>
                </a:solidFill>
              </a:rPr>
              <a:t>Quality</a:t>
            </a:r>
            <a:r>
              <a:rPr lang="pt-BR" dirty="0" smtClean="0">
                <a:solidFill>
                  <a:schemeClr val="tx2"/>
                </a:solidFill>
              </a:rPr>
              <a:t> </a:t>
            </a:r>
            <a:r>
              <a:rPr lang="pt-BR" dirty="0" err="1" smtClean="0">
                <a:solidFill>
                  <a:schemeClr val="tx2"/>
                </a:solidFill>
              </a:rPr>
              <a:t>Requirements</a:t>
            </a:r>
            <a:endParaRPr lang="pt-BR" dirty="0" smtClean="0">
              <a:solidFill>
                <a:schemeClr val="tx2"/>
              </a:solidFill>
            </a:endParaRPr>
          </a:p>
          <a:p>
            <a:pPr lvl="2"/>
            <a:r>
              <a:rPr lang="pt-BR" dirty="0" smtClean="0">
                <a:solidFill>
                  <a:schemeClr val="tx2"/>
                </a:solidFill>
              </a:rPr>
              <a:t>Trade-</a:t>
            </a:r>
            <a:r>
              <a:rPr lang="pt-BR" dirty="0" err="1" smtClean="0">
                <a:solidFill>
                  <a:schemeClr val="tx2"/>
                </a:solidFill>
              </a:rPr>
              <a:t>offs</a:t>
            </a:r>
            <a:r>
              <a:rPr lang="pt-BR" dirty="0" smtClean="0">
                <a:solidFill>
                  <a:schemeClr val="tx2"/>
                </a:solidFill>
              </a:rPr>
              <a:t> </a:t>
            </a:r>
            <a:r>
              <a:rPr lang="pt-BR" dirty="0" err="1" smtClean="0">
                <a:solidFill>
                  <a:schemeClr val="tx2"/>
                </a:solidFill>
              </a:rPr>
              <a:t>Detection</a:t>
            </a:r>
            <a:endParaRPr lang="pt-BR" dirty="0" smtClean="0">
              <a:solidFill>
                <a:schemeClr val="tx2"/>
              </a:solidFill>
            </a:endParaRPr>
          </a:p>
          <a:p>
            <a:pPr lvl="2"/>
            <a:r>
              <a:rPr lang="pt-BR" dirty="0" smtClean="0">
                <a:solidFill>
                  <a:schemeClr val="tx2"/>
                </a:solidFill>
              </a:rPr>
              <a:t>Trade-</a:t>
            </a:r>
            <a:r>
              <a:rPr lang="pt-BR" dirty="0" err="1" smtClean="0">
                <a:solidFill>
                  <a:schemeClr val="tx2"/>
                </a:solidFill>
              </a:rPr>
              <a:t>offs</a:t>
            </a:r>
            <a:r>
              <a:rPr lang="pt-BR" dirty="0" smtClean="0">
                <a:solidFill>
                  <a:schemeClr val="tx2"/>
                </a:solidFill>
              </a:rPr>
              <a:t> </a:t>
            </a:r>
            <a:r>
              <a:rPr lang="pt-BR" dirty="0" err="1" smtClean="0">
                <a:solidFill>
                  <a:schemeClr val="tx2"/>
                </a:solidFill>
              </a:rPr>
              <a:t>Resolution</a:t>
            </a:r>
            <a:endParaRPr lang="pt-BR" dirty="0" smtClean="0">
              <a:solidFill>
                <a:schemeClr val="tx2"/>
              </a:solidFill>
            </a:endParaRPr>
          </a:p>
          <a:p>
            <a:pPr lvl="2"/>
            <a:endParaRPr lang="pt-BR" dirty="0" smtClean="0"/>
          </a:p>
          <a:p>
            <a:pPr lvl="2"/>
            <a:endParaRPr lang="pt-BR" dirty="0" smtClean="0"/>
          </a:p>
          <a:p>
            <a:pPr lvl="2"/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85050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Related</a:t>
            </a:r>
            <a:r>
              <a:rPr lang="pt-BR" dirty="0" smtClean="0"/>
              <a:t> </a:t>
            </a:r>
            <a:r>
              <a:rPr lang="pt-BR" dirty="0" err="1" smtClean="0"/>
              <a:t>Work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24288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51837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E2D7D3B-99DB-4692-B472-C2637D9098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DE2D7D3B-99DB-4692-B472-C2637D9098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81F0C07-6952-4BAA-BD0F-11019E7E70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A81F0C07-6952-4BAA-BD0F-11019E7E701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0A163F3-A7DB-40BC-B50D-8C56F20D38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A0A163F3-A7DB-40BC-B50D-8C56F20D38A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917C7CE-CD98-4A6F-8059-BE80ABDDF8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E917C7CE-CD98-4A6F-8059-BE80ABDDF8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FE106DB-3949-4F4E-A76A-1E58A94408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dgm id="{EFE106DB-3949-4F4E-A76A-1E58A944083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9181DC8-B50E-4E54-AA7F-6F7991F567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dgm id="{C9181DC8-B50E-4E54-AA7F-6F7991F5672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4F8A523-2980-49C7-A5E5-BD18A358FC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>
                                            <p:graphicEl>
                                              <a:dgm id="{D4F8A523-2980-49C7-A5E5-BD18A358FC7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7151E80-35ED-46CD-8B2F-8921EC1699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">
                                            <p:graphicEl>
                                              <a:dgm id="{67151E80-35ED-46CD-8B2F-8921EC16993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459A430-79D0-4242-A344-B555C9CE88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3459A430-79D0-4242-A344-B555C9CE88E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24C6864-3D68-46CB-B03D-59C5B587F1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4">
                                            <p:graphicEl>
                                              <a:dgm id="{924C6864-3D68-46CB-B03D-59C5B587F1B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AB69E49-A506-4937-AB54-A629316D8D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4">
                                            <p:graphicEl>
                                              <a:dgm id="{7AB69E49-A506-4937-AB54-A629316D8D1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D0EF394-4398-4815-B46C-F59F879396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4">
                                            <p:graphicEl>
                                              <a:dgm id="{4D0EF394-4398-4815-B46C-F59F8793965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Process for Managing Trade-offs</a:t>
            </a:r>
            <a:br>
              <a:rPr lang="en-US" dirty="0" smtClean="0"/>
            </a:br>
            <a:r>
              <a:rPr lang="en-US" dirty="0" smtClean="0"/>
              <a:t>A</a:t>
            </a:r>
            <a:r>
              <a:rPr lang="pt-BR" dirty="0" err="1" smtClean="0"/>
              <a:t>mong</a:t>
            </a:r>
            <a:r>
              <a:rPr lang="pt-BR" dirty="0" smtClean="0"/>
              <a:t> </a:t>
            </a:r>
            <a:r>
              <a:rPr lang="pt-BR" dirty="0" err="1" smtClean="0"/>
              <a:t>Quality</a:t>
            </a:r>
            <a:r>
              <a:rPr lang="pt-BR" dirty="0" smtClean="0"/>
              <a:t> </a:t>
            </a:r>
            <a:r>
              <a:rPr lang="pt-BR" dirty="0" err="1" smtClean="0"/>
              <a:t>Attributes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3074" name="Picture 2" descr="C:\Users\italo\Dropbox\Orientacao\Italo\SEKE 2014 - Short Paper\figs\overview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556792"/>
            <a:ext cx="8384822" cy="4264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5120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Process for Managing Trade-offs</a:t>
            </a:r>
            <a:br>
              <a:rPr lang="en-US" dirty="0" smtClean="0"/>
            </a:br>
            <a:r>
              <a:rPr lang="en-US" dirty="0" smtClean="0"/>
              <a:t>A</a:t>
            </a:r>
            <a:r>
              <a:rPr lang="pt-BR" dirty="0" err="1" smtClean="0"/>
              <a:t>mong</a:t>
            </a:r>
            <a:r>
              <a:rPr lang="pt-BR" dirty="0" smtClean="0"/>
              <a:t> </a:t>
            </a:r>
            <a:r>
              <a:rPr lang="pt-BR" dirty="0" err="1" smtClean="0"/>
              <a:t>Quality</a:t>
            </a:r>
            <a:r>
              <a:rPr lang="pt-BR" dirty="0" smtClean="0"/>
              <a:t> </a:t>
            </a:r>
            <a:r>
              <a:rPr lang="pt-BR" dirty="0" err="1" smtClean="0"/>
              <a:t>Attributes</a:t>
            </a:r>
            <a:endParaRPr lang="pt-BR" dirty="0"/>
          </a:p>
        </p:txBody>
      </p:sp>
      <p:pic>
        <p:nvPicPr>
          <p:cNvPr id="4098" name="Picture 2" descr="C:\Users\italo\Dropbox\Orientacao\Italo\SEKE 2014 - Short Paper\figs\metamodel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700808"/>
            <a:ext cx="4141256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323528" y="1772816"/>
            <a:ext cx="2520280" cy="86409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Each registered trade-oﬀ scenario should be</a:t>
            </a:r>
          </a:p>
          <a:p>
            <a:pPr algn="ctr"/>
            <a:r>
              <a:rPr lang="en-US" sz="1400" dirty="0"/>
              <a:t>associated to at least one question</a:t>
            </a:r>
          </a:p>
        </p:txBody>
      </p:sp>
      <p:cxnSp>
        <p:nvCxnSpPr>
          <p:cNvPr id="5" name="Conector de seta reta 4"/>
          <p:cNvCxnSpPr/>
          <p:nvPr/>
        </p:nvCxnSpPr>
        <p:spPr>
          <a:xfrm>
            <a:off x="2616562" y="2636912"/>
            <a:ext cx="803310" cy="57606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tângulo 6"/>
          <p:cNvSpPr/>
          <p:nvPr/>
        </p:nvSpPr>
        <p:spPr>
          <a:xfrm>
            <a:off x="6605937" y="5373216"/>
            <a:ext cx="2520280" cy="86409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err="1" smtClean="0"/>
              <a:t>Each</a:t>
            </a:r>
            <a:r>
              <a:rPr lang="pt-BR" sz="1400" dirty="0" smtClean="0"/>
              <a:t> </a:t>
            </a:r>
            <a:r>
              <a:rPr lang="pt-BR" sz="1400" dirty="0" err="1" smtClean="0"/>
              <a:t>Question</a:t>
            </a:r>
            <a:r>
              <a:rPr lang="pt-BR" sz="1400" dirty="0" smtClean="0"/>
              <a:t> </a:t>
            </a:r>
            <a:r>
              <a:rPr lang="pt-BR" sz="1400" dirty="0" err="1" smtClean="0"/>
              <a:t>has</a:t>
            </a:r>
            <a:r>
              <a:rPr lang="pt-BR" sz="1400" dirty="0" smtClean="0"/>
              <a:t> </a:t>
            </a:r>
            <a:r>
              <a:rPr lang="pt-BR" sz="1400" dirty="0" err="1" smtClean="0"/>
              <a:t>an</a:t>
            </a:r>
            <a:r>
              <a:rPr lang="pt-BR" sz="1400" dirty="0" smtClean="0"/>
              <a:t> </a:t>
            </a:r>
            <a:r>
              <a:rPr lang="pt-BR" sz="1400" dirty="0" err="1" smtClean="0"/>
              <a:t>impact</a:t>
            </a:r>
            <a:r>
              <a:rPr lang="pt-BR" sz="1400" dirty="0" smtClean="0"/>
              <a:t> </a:t>
            </a:r>
            <a:r>
              <a:rPr lang="pt-BR" sz="1400" dirty="0" err="1" smtClean="0"/>
              <a:t>associated</a:t>
            </a:r>
            <a:r>
              <a:rPr lang="pt-BR" sz="1400" dirty="0" smtClean="0"/>
              <a:t>  </a:t>
            </a:r>
            <a:r>
              <a:rPr lang="pt-BR" sz="1400" dirty="0" err="1" smtClean="0"/>
              <a:t>to</a:t>
            </a:r>
            <a:r>
              <a:rPr lang="pt-BR" sz="1400" dirty="0" smtClean="0"/>
              <a:t> its </a:t>
            </a:r>
            <a:r>
              <a:rPr lang="pt-BR" sz="1400" dirty="0" err="1" smtClean="0"/>
              <a:t>answer</a:t>
            </a:r>
            <a:endParaRPr lang="pt-BR" sz="1400" dirty="0"/>
          </a:p>
        </p:txBody>
      </p:sp>
      <p:cxnSp>
        <p:nvCxnSpPr>
          <p:cNvPr id="8" name="Conector de seta reta 7"/>
          <p:cNvCxnSpPr/>
          <p:nvPr/>
        </p:nvCxnSpPr>
        <p:spPr>
          <a:xfrm flipH="1" flipV="1">
            <a:off x="5796136" y="5229200"/>
            <a:ext cx="1049727" cy="12481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tângulo 9"/>
          <p:cNvSpPr/>
          <p:nvPr/>
        </p:nvSpPr>
        <p:spPr>
          <a:xfrm>
            <a:off x="179512" y="4869160"/>
            <a:ext cx="2520280" cy="72008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The </a:t>
            </a:r>
            <a:r>
              <a:rPr lang="pt-BR" sz="1400" dirty="0" err="1" smtClean="0"/>
              <a:t>impact</a:t>
            </a:r>
            <a:r>
              <a:rPr lang="pt-BR" sz="1400" dirty="0" smtClean="0"/>
              <a:t> </a:t>
            </a:r>
            <a:r>
              <a:rPr lang="pt-BR" sz="1400" dirty="0" err="1" smtClean="0"/>
              <a:t>can</a:t>
            </a:r>
            <a:r>
              <a:rPr lang="pt-BR" sz="1400" dirty="0" smtClean="0"/>
              <a:t> </a:t>
            </a:r>
            <a:r>
              <a:rPr lang="pt-BR" sz="1400" dirty="0" err="1" smtClean="0"/>
              <a:t>increase</a:t>
            </a:r>
            <a:r>
              <a:rPr lang="pt-BR" sz="1400" dirty="0" smtClean="0"/>
              <a:t> </a:t>
            </a:r>
            <a:r>
              <a:rPr lang="pt-BR" sz="1400" dirty="0" err="1" smtClean="0"/>
              <a:t>or</a:t>
            </a:r>
            <a:r>
              <a:rPr lang="pt-BR" sz="1400" dirty="0" smtClean="0"/>
              <a:t> </a:t>
            </a:r>
            <a:r>
              <a:rPr lang="pt-BR" sz="1400" dirty="0" err="1" smtClean="0"/>
              <a:t>decrease</a:t>
            </a:r>
            <a:r>
              <a:rPr lang="pt-BR" sz="1400" dirty="0" smtClean="0"/>
              <a:t> </a:t>
            </a:r>
            <a:r>
              <a:rPr lang="pt-BR" sz="1400" dirty="0" err="1" smtClean="0"/>
              <a:t>the</a:t>
            </a:r>
            <a:r>
              <a:rPr lang="pt-BR" sz="1400" dirty="0" smtClean="0"/>
              <a:t> </a:t>
            </a:r>
            <a:r>
              <a:rPr lang="pt-BR" sz="1400" dirty="0" err="1" smtClean="0"/>
              <a:t>weight</a:t>
            </a:r>
            <a:r>
              <a:rPr lang="pt-BR" sz="1400" dirty="0" smtClean="0"/>
              <a:t> </a:t>
            </a:r>
            <a:r>
              <a:rPr lang="pt-BR" sz="1400" dirty="0" err="1" smtClean="0"/>
              <a:t>of</a:t>
            </a:r>
            <a:r>
              <a:rPr lang="pt-BR" sz="1400" dirty="0" smtClean="0"/>
              <a:t> </a:t>
            </a:r>
            <a:r>
              <a:rPr lang="pt-BR" sz="1400" dirty="0" err="1" smtClean="0"/>
              <a:t>the</a:t>
            </a:r>
            <a:r>
              <a:rPr lang="pt-BR" sz="1400" dirty="0" smtClean="0"/>
              <a:t> </a:t>
            </a:r>
            <a:r>
              <a:rPr lang="pt-BR" sz="1400" dirty="0" err="1" smtClean="0"/>
              <a:t>quality</a:t>
            </a:r>
            <a:r>
              <a:rPr lang="pt-BR" sz="1400" dirty="0" smtClean="0"/>
              <a:t> </a:t>
            </a:r>
            <a:r>
              <a:rPr lang="pt-BR" sz="1400" dirty="0" err="1" smtClean="0"/>
              <a:t>attribute</a:t>
            </a:r>
            <a:endParaRPr lang="pt-BR" sz="1400" dirty="0"/>
          </a:p>
        </p:txBody>
      </p:sp>
      <p:cxnSp>
        <p:nvCxnSpPr>
          <p:cNvPr id="11" name="Conector de seta reta 10"/>
          <p:cNvCxnSpPr/>
          <p:nvPr/>
        </p:nvCxnSpPr>
        <p:spPr>
          <a:xfrm flipV="1">
            <a:off x="1907704" y="4410202"/>
            <a:ext cx="1512168" cy="46805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5479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Tool For Supporting The Proposed P</a:t>
            </a:r>
            <a:r>
              <a:rPr lang="pt-BR" dirty="0" err="1" smtClean="0"/>
              <a:t>rocess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5122" name="Picture 2" descr="C:\Users\italo\Dropbox\Orientacao\Italo\SEKE 2014 - Short Paper\figs\architectur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076" y="2492896"/>
            <a:ext cx="8058150" cy="2714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6408204" y="5517232"/>
            <a:ext cx="2520280" cy="72008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/>
          </a:p>
          <a:p>
            <a:pPr algn="ctr"/>
            <a:r>
              <a:rPr lang="en-US" sz="1400" dirty="0" smtClean="0"/>
              <a:t>A rule-base system that Emulates </a:t>
            </a:r>
            <a:r>
              <a:rPr lang="en-US" sz="1400" dirty="0"/>
              <a:t>the decision-making ability of a </a:t>
            </a:r>
            <a:r>
              <a:rPr lang="en-US" sz="1400" dirty="0" smtClean="0"/>
              <a:t>human expert</a:t>
            </a:r>
            <a:endParaRPr lang="en-US" sz="1400" dirty="0"/>
          </a:p>
          <a:p>
            <a:pPr algn="ctr"/>
            <a:endParaRPr lang="pt-BR" dirty="0"/>
          </a:p>
        </p:txBody>
      </p:sp>
      <p:cxnSp>
        <p:nvCxnSpPr>
          <p:cNvPr id="6" name="Conector de seta reta 5"/>
          <p:cNvCxnSpPr/>
          <p:nvPr/>
        </p:nvCxnSpPr>
        <p:spPr>
          <a:xfrm flipV="1">
            <a:off x="7668344" y="4581128"/>
            <a:ext cx="144016" cy="93610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tângulo 8"/>
          <p:cNvSpPr/>
          <p:nvPr/>
        </p:nvSpPr>
        <p:spPr>
          <a:xfrm>
            <a:off x="6072946" y="1556792"/>
            <a:ext cx="2520280" cy="86409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Use </a:t>
            </a:r>
            <a:r>
              <a:rPr lang="pt-BR" sz="1400" dirty="0" err="1" smtClean="0"/>
              <a:t>the</a:t>
            </a:r>
            <a:r>
              <a:rPr lang="pt-BR" sz="1400" dirty="0" smtClean="0"/>
              <a:t> </a:t>
            </a:r>
            <a:r>
              <a:rPr lang="pt-BR" sz="1400" dirty="0" err="1" smtClean="0"/>
              <a:t>ExpertSystem</a:t>
            </a:r>
            <a:r>
              <a:rPr lang="pt-BR" sz="1400" dirty="0" smtClean="0"/>
              <a:t> </a:t>
            </a:r>
            <a:r>
              <a:rPr lang="pt-BR" sz="1400" dirty="0" err="1" smtClean="0"/>
              <a:t>component</a:t>
            </a:r>
            <a:r>
              <a:rPr lang="pt-BR" sz="1400" dirty="0" smtClean="0"/>
              <a:t> </a:t>
            </a:r>
            <a:r>
              <a:rPr lang="pt-BR" sz="1400" dirty="0" err="1" smtClean="0"/>
              <a:t>to</a:t>
            </a:r>
            <a:r>
              <a:rPr lang="pt-BR" sz="1400" dirty="0" smtClean="0"/>
              <a:t> </a:t>
            </a:r>
            <a:r>
              <a:rPr lang="pt-BR" sz="1400" dirty="0" err="1" smtClean="0"/>
              <a:t>reason</a:t>
            </a:r>
            <a:r>
              <a:rPr lang="pt-BR" sz="1400" dirty="0" smtClean="0"/>
              <a:t> </a:t>
            </a:r>
            <a:r>
              <a:rPr lang="pt-BR" sz="1400" dirty="0" err="1" smtClean="0"/>
              <a:t>about</a:t>
            </a:r>
            <a:r>
              <a:rPr lang="pt-BR" sz="1400" dirty="0" smtClean="0"/>
              <a:t> </a:t>
            </a:r>
            <a:r>
              <a:rPr lang="pt-BR" sz="1400" dirty="0" err="1" smtClean="0"/>
              <a:t>the</a:t>
            </a:r>
            <a:r>
              <a:rPr lang="pt-BR" sz="1400" dirty="0" smtClean="0"/>
              <a:t> trade-</a:t>
            </a:r>
            <a:r>
              <a:rPr lang="pt-BR" sz="1400" dirty="0" err="1" smtClean="0"/>
              <a:t>offs</a:t>
            </a:r>
            <a:endParaRPr lang="pt-BR" sz="1400" dirty="0"/>
          </a:p>
        </p:txBody>
      </p:sp>
      <p:cxnSp>
        <p:nvCxnSpPr>
          <p:cNvPr id="10" name="Conector de seta reta 9"/>
          <p:cNvCxnSpPr/>
          <p:nvPr/>
        </p:nvCxnSpPr>
        <p:spPr>
          <a:xfrm flipH="1">
            <a:off x="5580112" y="2420888"/>
            <a:ext cx="492834" cy="57606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tângulo 12"/>
          <p:cNvSpPr/>
          <p:nvPr/>
        </p:nvSpPr>
        <p:spPr>
          <a:xfrm>
            <a:off x="3413246" y="5517232"/>
            <a:ext cx="2520280" cy="72008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passing </a:t>
            </a:r>
            <a:r>
              <a:rPr lang="en-US" sz="1400" dirty="0"/>
              <a:t>the </a:t>
            </a:r>
            <a:r>
              <a:rPr lang="en-US" sz="1400" dirty="0" smtClean="0"/>
              <a:t>stakeholder’s answers </a:t>
            </a:r>
            <a:r>
              <a:rPr lang="en-US" sz="1400" dirty="0"/>
              <a:t>regarding quality </a:t>
            </a:r>
            <a:r>
              <a:rPr lang="en-US" sz="1400" dirty="0" smtClean="0"/>
              <a:t>attributes to </a:t>
            </a:r>
            <a:r>
              <a:rPr lang="en-US" sz="1400" dirty="0" err="1" smtClean="0"/>
              <a:t>ExpertSystem</a:t>
            </a:r>
            <a:endParaRPr lang="pt-BR" dirty="0"/>
          </a:p>
        </p:txBody>
      </p:sp>
      <p:cxnSp>
        <p:nvCxnSpPr>
          <p:cNvPr id="14" name="Conector de seta reta 13"/>
          <p:cNvCxnSpPr/>
          <p:nvPr/>
        </p:nvCxnSpPr>
        <p:spPr>
          <a:xfrm flipV="1">
            <a:off x="5076056" y="4581128"/>
            <a:ext cx="144016" cy="93610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5548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3" grpId="0" animBg="1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417</Words>
  <Application>Microsoft Office PowerPoint</Application>
  <PresentationFormat>Apresentação na tela (4:3)</PresentationFormat>
  <Paragraphs>71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Tema do Office</vt:lpstr>
      <vt:lpstr>A Tool for Trade-off Resolution on Architecture-Centered Software Development</vt:lpstr>
      <vt:lpstr>Contents</vt:lpstr>
      <vt:lpstr>Introduction</vt:lpstr>
      <vt:lpstr>Introduction</vt:lpstr>
      <vt:lpstr>Introduction</vt:lpstr>
      <vt:lpstr>Related Work</vt:lpstr>
      <vt:lpstr>A Process for Managing Trade-offs Among Quality Attributes</vt:lpstr>
      <vt:lpstr>A Process for Managing Trade-offs Among Quality Attributes</vt:lpstr>
      <vt:lpstr>A Tool For Supporting The Proposed Process</vt:lpstr>
      <vt:lpstr>Conclusion and Future Work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Tool for Trade-off Resolution on Architecture-Centered Software Development</dc:title>
  <dc:creator>Italo Carlo</dc:creator>
  <cp:lastModifiedBy>italo</cp:lastModifiedBy>
  <cp:revision>16</cp:revision>
  <dcterms:created xsi:type="dcterms:W3CDTF">2014-06-26T00:22:55Z</dcterms:created>
  <dcterms:modified xsi:type="dcterms:W3CDTF">2014-07-03T11:56:26Z</dcterms:modified>
</cp:coreProperties>
</file>