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2404050" cy="432054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44CFD5"/>
    <a:srgbClr val="002570"/>
    <a:srgbClr val="33CCFF"/>
    <a:srgbClr val="0000FF"/>
    <a:srgbClr val="FFFFFF"/>
    <a:srgbClr val="0033CC"/>
    <a:srgbClr val="0099FF"/>
    <a:srgbClr val="339933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2168"/>
  </p:normalViewPr>
  <p:slideViewPr>
    <p:cSldViewPr>
      <p:cViewPr>
        <p:scale>
          <a:sx n="17" d="100"/>
          <a:sy n="17" d="100"/>
        </p:scale>
        <p:origin x="3636" y="240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8A76CE8-A904-411D-B2DE-A9FDB83A63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06FB778-5C7A-4169-A91F-EA7B9075891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0FC7A21-F7A1-412F-8715-120982C098D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3F7EE17-43DA-44AA-95A8-10F1FEBAA64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55B3BBB-D2F6-42F5-B7FB-F65CA9C898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E1C9BBC-FC07-4AB8-AAB3-A7FE4445A9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14626" y="11836400"/>
            <a:ext cx="30765750" cy="81661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29251" y="21590000"/>
            <a:ext cx="25336500" cy="97361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C2C9E-3A77-46CB-9545-FAF269DED8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86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291B0-A84D-4A7C-A535-87C992B22F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99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5788939" y="3386138"/>
            <a:ext cx="7691437" cy="30480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714626" y="3386138"/>
            <a:ext cx="22921913" cy="304800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23A2C-5AF8-4BD0-85BC-7281B3EF93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541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AD2B5-3C2B-4246-9B4C-A47E868109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85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9088" y="24482427"/>
            <a:ext cx="30765750" cy="75676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859088" y="16148052"/>
            <a:ext cx="30765750" cy="83343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9F2A4-50BB-4502-BB8F-C537BE6D26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90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714626" y="11006138"/>
            <a:ext cx="15306675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173701" y="11006138"/>
            <a:ext cx="15306675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844C8-2F8E-47D7-AE61-C188564725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668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1525588"/>
            <a:ext cx="32575500" cy="6350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09751" y="8528052"/>
            <a:ext cx="1599247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09751" y="12082463"/>
            <a:ext cx="1599247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8386426" y="8528052"/>
            <a:ext cx="1599882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8386426" y="12082463"/>
            <a:ext cx="1599882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302A8-B31B-449C-B222-98368E4A44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096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427A3-8E98-42D9-B819-C1B04BCA3D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80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B54C2-6651-4C5D-97CB-BEE90E9F7A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519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1517652"/>
            <a:ext cx="11907838" cy="6454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150976" y="1517652"/>
            <a:ext cx="20234275" cy="32516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09750" y="7972425"/>
            <a:ext cx="11907838" cy="2606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D11F2-5DCA-4677-882F-37F9776BAE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19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4538" y="26670002"/>
            <a:ext cx="21717000" cy="31480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7094538" y="3403600"/>
            <a:ext cx="21717000" cy="2286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94538" y="29818015"/>
            <a:ext cx="21717000" cy="44719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B1859-5CF7-4CE9-B961-B4284543C4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 bwMode="auto">
          <a:xfrm>
            <a:off x="2430463" y="3840163"/>
            <a:ext cx="2754312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3656" tIns="206828" rIns="413656" bIns="20682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 bwMode="auto">
          <a:xfrm>
            <a:off x="2430463" y="12480925"/>
            <a:ext cx="27543125" cy="259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3656" tIns="206828" rIns="413656" bIns="2068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9365238"/>
            <a:ext cx="675005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/>
          <a:lstStyle>
            <a:lvl1pPr eaLnBrk="1" hangingPunct="1">
              <a:defRPr sz="6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65238"/>
            <a:ext cx="1026160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/>
          <a:lstStyle>
            <a:lvl1pPr algn="ctr" eaLnBrk="1" hangingPunct="1">
              <a:defRPr sz="6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65238"/>
            <a:ext cx="675005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/>
          <a:lstStyle>
            <a:lvl1pPr algn="r" eaLnBrk="1" hangingPunct="1">
              <a:defRPr sz="6300"/>
            </a:lvl1pPr>
          </a:lstStyle>
          <a:p>
            <a:pPr>
              <a:defRPr/>
            </a:pPr>
            <a:fld id="{F746A3B2-BECA-44C0-A74C-D490F7C3FC8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2pPr>
      <a:lvl3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3pPr>
      <a:lvl4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4pPr>
      <a:lvl5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1550988" indent="-1550988" algn="l" defTabSz="4137025" rtl="0" eaLnBrk="0" fontAlgn="base" hangingPunct="0">
        <a:spcBef>
          <a:spcPct val="20000"/>
        </a:spcBef>
        <a:spcAft>
          <a:spcPct val="0"/>
        </a:spcAft>
        <a:buChar char="•"/>
        <a:defRPr sz="14500">
          <a:solidFill>
            <a:schemeClr val="tx1"/>
          </a:solidFill>
          <a:latin typeface="+mn-lt"/>
          <a:ea typeface="+mn-ea"/>
          <a:cs typeface="+mn-cs"/>
        </a:defRPr>
      </a:lvl1pPr>
      <a:lvl2pPr marL="3360738" indent="-1292225" algn="l" defTabSz="4137025" rtl="0" eaLnBrk="0" fontAlgn="base" hangingPunct="0">
        <a:spcBef>
          <a:spcPct val="20000"/>
        </a:spcBef>
        <a:spcAft>
          <a:spcPct val="0"/>
        </a:spcAft>
        <a:buChar char="–"/>
        <a:defRPr sz="12700">
          <a:solidFill>
            <a:schemeClr val="tx1"/>
          </a:solidFill>
          <a:latin typeface="+mn-lt"/>
        </a:defRPr>
      </a:lvl2pPr>
      <a:lvl3pPr marL="5170488" indent="-1033463" algn="l" defTabSz="4137025" rtl="0" eaLnBrk="0" fontAlgn="base" hangingPunct="0">
        <a:spcBef>
          <a:spcPct val="20000"/>
        </a:spcBef>
        <a:spcAft>
          <a:spcPct val="0"/>
        </a:spcAft>
        <a:buChar char="•"/>
        <a:defRPr sz="10900">
          <a:solidFill>
            <a:schemeClr val="tx1"/>
          </a:solidFill>
          <a:latin typeface="+mn-lt"/>
        </a:defRPr>
      </a:lvl3pPr>
      <a:lvl4pPr marL="7239000" indent="-1033463" algn="l" defTabSz="4137025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4pPr>
      <a:lvl5pPr marL="9307513" indent="-1035050" algn="l" defTabSz="4137025" rtl="0" eaLnBrk="0" fontAlgn="base" hangingPunct="0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5pPr>
      <a:lvl6pPr marL="97650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6pPr>
      <a:lvl7pPr marL="102222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7pPr>
      <a:lvl8pPr marL="106794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8pPr>
      <a:lvl9pPr marL="111366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png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to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698951"/>
              </p:ext>
            </p:extLst>
          </p:nvPr>
        </p:nvGraphicFramePr>
        <p:xfrm>
          <a:off x="-1" y="38741685"/>
          <a:ext cx="32404051" cy="4464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7" name="CorelDRAW" r:id="rId4" imgW="17410037" imgH="2698947" progId="CorelDraw.Graphic.21">
                  <p:embed/>
                </p:oleObj>
              </mc:Choice>
              <mc:Fallback>
                <p:oleObj name="CorelDRAW" r:id="rId4" imgW="17410037" imgH="2698947" progId="CorelDraw.Graphic.21">
                  <p:embed/>
                  <p:pic>
                    <p:nvPicPr>
                      <p:cNvPr id="26" name="Objeto 2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1" y="38741685"/>
                        <a:ext cx="32404051" cy="4464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to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882833"/>
              </p:ext>
            </p:extLst>
          </p:nvPr>
        </p:nvGraphicFramePr>
        <p:xfrm>
          <a:off x="-1" y="4035262"/>
          <a:ext cx="32404051" cy="408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8" name="CorelDRAW" r:id="rId6" imgW="27788043" imgH="4619767" progId="CorelDraw.Graphic.21">
                  <p:embed/>
                </p:oleObj>
              </mc:Choice>
              <mc:Fallback>
                <p:oleObj name="CorelDRAW" r:id="rId6" imgW="27788043" imgH="4619767" progId="CorelDraw.Graphic.21">
                  <p:embed/>
                  <p:pic>
                    <p:nvPicPr>
                      <p:cNvPr id="16" name="Objeto 1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-1" y="4035262"/>
                        <a:ext cx="32404051" cy="4080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itle 1">
            <a:extLst>
              <a:ext uri="{FF2B5EF4-FFF2-40B4-BE49-F238E27FC236}">
                <a16:creationId xmlns:a16="http://schemas.microsoft.com/office/drawing/2014/main" id="{A53C3693-0FDC-47E9-9B15-AA4A31A4ED1E}"/>
              </a:ext>
            </a:extLst>
          </p:cNvPr>
          <p:cNvSpPr txBox="1"/>
          <p:nvPr/>
        </p:nvSpPr>
        <p:spPr>
          <a:xfrm>
            <a:off x="1147763" y="4987925"/>
            <a:ext cx="30110112" cy="22129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7200" b="1" dirty="0">
                <a:solidFill>
                  <a:srgbClr val="00257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do trabalho </a:t>
            </a:r>
            <a:endParaRPr lang="pt-BR" sz="7200" b="1" dirty="0" smtClean="0">
              <a:solidFill>
                <a:srgbClr val="002570"/>
              </a:solidFill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pt-BR" sz="7200" b="1" dirty="0" smtClean="0">
                <a:solidFill>
                  <a:srgbClr val="00257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No máximo três linhas, fonte Arial, negrito</a:t>
            </a:r>
            <a:r>
              <a:rPr lang="pt-BR" sz="7200" b="1" dirty="0">
                <a:solidFill>
                  <a:srgbClr val="00257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, </a:t>
            </a:r>
            <a:r>
              <a:rPr lang="pt-BR" sz="7200" b="1" dirty="0" smtClean="0">
                <a:solidFill>
                  <a:srgbClr val="00257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tamanho de 60pt a 72pt.</a:t>
            </a:r>
            <a:endParaRPr lang="en-US" sz="7200" b="1" dirty="0">
              <a:solidFill>
                <a:srgbClr val="002570"/>
              </a:solidFill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3076" name="Subtitle 2"/>
          <p:cNvSpPr txBox="1">
            <a:spLocks noChangeArrowheads="1"/>
          </p:cNvSpPr>
          <p:nvPr/>
        </p:nvSpPr>
        <p:spPr bwMode="auto">
          <a:xfrm>
            <a:off x="1204913" y="15789275"/>
            <a:ext cx="14400212" cy="716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 smtClean="0">
                <a:latin typeface="Arial" panose="020B0604020202020204" pitchFamily="34" charset="0"/>
                <a:cs typeface="Geneva" pitchFamily="34" charset="0"/>
              </a:rPr>
              <a:t>PERCURSO METODOLÓGICO</a:t>
            </a:r>
            <a:endParaRPr lang="pt-BR" altLang="pt-BR" sz="2400" dirty="0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buFontTx/>
              <a:buNone/>
            </a:pPr>
            <a:r>
              <a:rPr lang="pt-BR" altLang="pt-BR" sz="2400" b="1" dirty="0" smtClean="0">
                <a:latin typeface="Arial" panose="020B0604020202020204" pitchFamily="34" charset="0"/>
                <a:cs typeface="Geneva" pitchFamily="34" charset="0"/>
              </a:rPr>
              <a:t>Fonte Arial regular / Corpo do texto: fonte entre 24pt e 32pt, conforme o espaço delimitado. </a:t>
            </a:r>
          </a:p>
          <a:p>
            <a:pPr algn="just">
              <a:buNone/>
            </a:pP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pt-BR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077" name="Subtitle 2"/>
          <p:cNvSpPr txBox="1">
            <a:spLocks noChangeArrowheads="1"/>
          </p:cNvSpPr>
          <p:nvPr/>
        </p:nvSpPr>
        <p:spPr bwMode="auto">
          <a:xfrm>
            <a:off x="16916400" y="28841700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pt-BR" altLang="pt-BR" sz="6000" b="1" dirty="0" smtClean="0">
                <a:latin typeface="Arial" panose="020B0604020202020204" pitchFamily="34" charset="0"/>
                <a:cs typeface="Geneva" pitchFamily="34" charset="0"/>
              </a:rPr>
              <a:t>CONSIDERAÇÕES </a:t>
            </a: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FINAIS</a:t>
            </a:r>
          </a:p>
          <a:p>
            <a:pPr algn="just" eaLnBrk="1" hangingPunct="1">
              <a:buFontTx/>
              <a:buNone/>
            </a:pP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eu.</a:t>
            </a:r>
            <a:endParaRPr lang="en-US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078" name="Subtitle 2"/>
          <p:cNvSpPr txBox="1">
            <a:spLocks noChangeArrowheads="1"/>
          </p:cNvSpPr>
          <p:nvPr/>
        </p:nvSpPr>
        <p:spPr bwMode="auto">
          <a:xfrm>
            <a:off x="16857663" y="34785300"/>
            <a:ext cx="14400212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REFERÊNCIAS </a:t>
            </a:r>
          </a:p>
          <a:p>
            <a:pPr lvl="0" eaLnBrk="1" hangingPunct="1">
              <a:buNone/>
            </a:pPr>
            <a:r>
              <a:rPr lang="pt-BR" sz="24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pt-BR" sz="24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referências devem ser elaboradas conforme a ABNT NBR 6023:2018 (norma para referências). Esta e outras normas da ABNT aplicáveis à trabalhos acadêmicos estão disponíveis no Manual para normalização de trabalhos acadêmicos da UFAL disponível em: </a:t>
            </a:r>
            <a:r>
              <a:rPr lang="pt-BR" sz="2400" dirty="0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rPr>
              <a:t>https://sibi.ufal.br/portal/?page_id=1770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pt-BR" sz="2400" dirty="0">
              <a:solidFill>
                <a:schemeClr val="accent6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eaLnBrk="1" hangingPunct="1">
              <a:buFontTx/>
              <a:buNone/>
            </a:pPr>
            <a:endParaRPr lang="pt-BR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079" name="Subtitle 2"/>
          <p:cNvSpPr txBox="1">
            <a:spLocks noChangeArrowheads="1"/>
          </p:cNvSpPr>
          <p:nvPr/>
        </p:nvSpPr>
        <p:spPr bwMode="auto">
          <a:xfrm>
            <a:off x="1204913" y="23158450"/>
            <a:ext cx="14400212" cy="972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RESULTADOS E </a:t>
            </a:r>
            <a:r>
              <a:rPr lang="pt-BR" altLang="pt-BR" sz="6000" b="1" dirty="0" smtClean="0">
                <a:latin typeface="Arial" panose="020B0604020202020204" pitchFamily="34" charset="0"/>
                <a:cs typeface="Geneva" pitchFamily="34" charset="0"/>
              </a:rPr>
              <a:t>DISCUSSÕES</a:t>
            </a:r>
            <a:endParaRPr lang="pt-BR" altLang="pt-BR" sz="6000" b="1" dirty="0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buFontTx/>
              <a:buNone/>
            </a:pPr>
            <a:r>
              <a:rPr lang="pt-BR" altLang="pt-BR" sz="2400" b="1" dirty="0" smtClean="0">
                <a:latin typeface="Arial" panose="020B0604020202020204" pitchFamily="34" charset="0"/>
                <a:cs typeface="Geneva" pitchFamily="34" charset="0"/>
              </a:rPr>
              <a:t>Fonte Arial regular / Corpo do texto: fonte entre 24pt e 32pt, conforme o espaço delimitado. </a:t>
            </a:r>
          </a:p>
          <a:p>
            <a:pPr algn="just" eaLnBrk="1" hangingPunct="1">
              <a:buNone/>
            </a:pP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graphicFrame>
        <p:nvGraphicFramePr>
          <p:cNvPr id="64" name="Table 16">
            <a:extLst>
              <a:ext uri="{FF2B5EF4-FFF2-40B4-BE49-F238E27FC236}">
                <a16:creationId xmlns:a16="http://schemas.microsoft.com/office/drawing/2014/main" id="{9C7ABFF0-578A-4587-BF58-24FD4D1CF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471589"/>
              </p:ext>
            </p:extLst>
          </p:nvPr>
        </p:nvGraphicFramePr>
        <p:xfrm>
          <a:off x="1146175" y="32948560"/>
          <a:ext cx="14317665" cy="46561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63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1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2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4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5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109" name="Char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686066"/>
              </p:ext>
            </p:extLst>
          </p:nvPr>
        </p:nvGraphicFramePr>
        <p:xfrm>
          <a:off x="16929100" y="16649700"/>
          <a:ext cx="14054138" cy="691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9" r:id="rId8" imgW="14390640" imgH="7076520" progId="Excel.Chart.8">
                  <p:embed/>
                </p:oleObj>
              </mc:Choice>
              <mc:Fallback>
                <p:oleObj r:id="rId8" imgW="14390640" imgH="7076520" progId="Excel.Chart.8">
                  <p:embed/>
                  <p:pic>
                    <p:nvPicPr>
                      <p:cNvPr id="3109" name="Char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9100" y="16649700"/>
                        <a:ext cx="14054138" cy="691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1" name="Rectangle 37"/>
          <p:cNvSpPr>
            <a:spLocks noChangeArrowheads="1"/>
          </p:cNvSpPr>
          <p:nvPr/>
        </p:nvSpPr>
        <p:spPr bwMode="auto">
          <a:xfrm flipV="1">
            <a:off x="-2" y="9944100"/>
            <a:ext cx="32404051" cy="45719"/>
          </a:xfrm>
          <a:prstGeom prst="rect">
            <a:avLst/>
          </a:prstGeom>
          <a:solidFill>
            <a:srgbClr val="44CFD5"/>
          </a:solidFill>
          <a:ln w="38100">
            <a:solidFill>
              <a:srgbClr val="44CFD5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solidFill>
                <a:srgbClr val="33CCFF"/>
              </a:solidFill>
              <a:ea typeface="MS PGothic" panose="020B0600070205080204" pitchFamily="34" charset="-128"/>
            </a:endParaRPr>
          </a:p>
        </p:txBody>
      </p:sp>
      <p:sp>
        <p:nvSpPr>
          <p:cNvPr id="3112" name="Subtitle 2"/>
          <p:cNvSpPr txBox="1">
            <a:spLocks noChangeArrowheads="1"/>
          </p:cNvSpPr>
          <p:nvPr/>
        </p:nvSpPr>
        <p:spPr bwMode="auto">
          <a:xfrm>
            <a:off x="1204913" y="10409238"/>
            <a:ext cx="1440021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INTRODUÇÃO</a:t>
            </a:r>
          </a:p>
          <a:p>
            <a:pPr eaLnBrk="1" hangingPunct="1">
              <a:buFontTx/>
              <a:buNone/>
            </a:pPr>
            <a:r>
              <a:rPr lang="pt-BR" altLang="pt-BR" sz="2400" b="1" dirty="0" smtClean="0">
                <a:latin typeface="Arial" panose="020B0604020202020204" pitchFamily="34" charset="0"/>
                <a:cs typeface="Geneva" pitchFamily="34" charset="0"/>
              </a:rPr>
              <a:t>Fonte Arial regular / Corpo </a:t>
            </a:r>
            <a:r>
              <a:rPr lang="pt-BR" altLang="pt-BR" sz="2400" b="1" dirty="0">
                <a:latin typeface="Arial" panose="020B0604020202020204" pitchFamily="34" charset="0"/>
                <a:cs typeface="Geneva" pitchFamily="34" charset="0"/>
              </a:rPr>
              <a:t>do </a:t>
            </a:r>
            <a:r>
              <a:rPr lang="pt-BR" altLang="pt-BR" sz="2400" b="1" dirty="0" smtClean="0">
                <a:latin typeface="Arial" panose="020B0604020202020204" pitchFamily="34" charset="0"/>
                <a:cs typeface="Geneva" pitchFamily="34" charset="0"/>
              </a:rPr>
              <a:t>texto: fonte entre 24pt e 32pt, conforme o espaço </a:t>
            </a:r>
            <a:r>
              <a:rPr lang="pt-BR" altLang="pt-BR" sz="2400" b="1" dirty="0">
                <a:latin typeface="Arial" panose="020B0604020202020204" pitchFamily="34" charset="0"/>
                <a:cs typeface="Geneva" pitchFamily="34" charset="0"/>
              </a:rPr>
              <a:t>delimitado. </a:t>
            </a:r>
            <a:endParaRPr lang="pt-BR" altLang="pt-BR" sz="2400" b="1" dirty="0" smtClean="0">
              <a:latin typeface="Arial" panose="020B0604020202020204" pitchFamily="34" charset="0"/>
              <a:cs typeface="Geneva" pitchFamily="34" charset="0"/>
            </a:endParaRPr>
          </a:p>
          <a:p>
            <a:pPr algn="just" eaLnBrk="1" hangingPunct="1">
              <a:buFontTx/>
              <a:buNone/>
            </a:pP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graphicFrame>
        <p:nvGraphicFramePr>
          <p:cNvPr id="3113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661376"/>
              </p:ext>
            </p:extLst>
          </p:nvPr>
        </p:nvGraphicFramePr>
        <p:xfrm>
          <a:off x="16897350" y="10113962"/>
          <a:ext cx="14398625" cy="553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0" r:id="rId10" imgW="14397562" imgH="5869963" progId="Excel.Chart.8">
                  <p:embed/>
                </p:oleObj>
              </mc:Choice>
              <mc:Fallback>
                <p:oleObj r:id="rId10" imgW="14397562" imgH="5869963" progId="Excel.Chart.8">
                  <p:embed/>
                  <p:pic>
                    <p:nvPicPr>
                      <p:cNvPr id="3113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7350" y="10113962"/>
                        <a:ext cx="14398625" cy="553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5" name="CaixaDeTexto 1"/>
          <p:cNvSpPr txBox="1">
            <a:spLocks noChangeArrowheads="1"/>
          </p:cNvSpPr>
          <p:nvPr/>
        </p:nvSpPr>
        <p:spPr bwMode="auto">
          <a:xfrm>
            <a:off x="1038225" y="37528500"/>
            <a:ext cx="426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Tabela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</a:t>
            </a:r>
            <a:r>
              <a:rPr lang="pt-BR" alt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Montagner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2018).</a:t>
            </a: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6" name="CaixaDeTexto 18"/>
          <p:cNvSpPr txBox="1">
            <a:spLocks noChangeArrowheads="1"/>
          </p:cNvSpPr>
          <p:nvPr/>
        </p:nvSpPr>
        <p:spPr bwMode="auto">
          <a:xfrm>
            <a:off x="16940213" y="15506700"/>
            <a:ext cx="4267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</a:t>
            </a:r>
            <a:r>
              <a:rPr lang="pt-BR" alt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Grácio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2012).</a:t>
            </a: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7" name="CaixaDeTexto 19"/>
          <p:cNvSpPr txBox="1">
            <a:spLocks noChangeArrowheads="1"/>
          </p:cNvSpPr>
          <p:nvPr/>
        </p:nvSpPr>
        <p:spPr bwMode="auto">
          <a:xfrm>
            <a:off x="16887825" y="23583900"/>
            <a:ext cx="4267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2 -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Farias 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2017).</a:t>
            </a: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8" name="Retângulo 2"/>
          <p:cNvSpPr>
            <a:spLocks noChangeArrowheads="1"/>
          </p:cNvSpPr>
          <p:nvPr/>
        </p:nvSpPr>
        <p:spPr bwMode="auto">
          <a:xfrm>
            <a:off x="16857664" y="24498300"/>
            <a:ext cx="14400212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altLang="pt-BR" dirty="0"/>
          </a:p>
        </p:txBody>
      </p:sp>
      <p:graphicFrame>
        <p:nvGraphicFramePr>
          <p:cNvPr id="21" name="Objeto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0624"/>
              </p:ext>
            </p:extLst>
          </p:nvPr>
        </p:nvGraphicFramePr>
        <p:xfrm>
          <a:off x="1266825" y="349114"/>
          <a:ext cx="2069632" cy="3575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1" name="CorelDRAW" r:id="rId12" imgW="1636897" imgH="2827187" progId="CorelDraw.Graphic.21">
                  <p:embed/>
                </p:oleObj>
              </mc:Choice>
              <mc:Fallback>
                <p:oleObj name="CorelDRAW" r:id="rId12" imgW="1636897" imgH="2827187" progId="CorelDraw.Graphic.21">
                  <p:embed/>
                  <p:pic>
                    <p:nvPicPr>
                      <p:cNvPr id="13" name="Objeto 12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266825" y="349114"/>
                        <a:ext cx="2069632" cy="3575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aixaDeTexto 21"/>
          <p:cNvSpPr txBox="1"/>
          <p:nvPr/>
        </p:nvSpPr>
        <p:spPr>
          <a:xfrm>
            <a:off x="2943225" y="1745040"/>
            <a:ext cx="88255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UNIVERSIDADE FEDERAL </a:t>
            </a:r>
          </a:p>
          <a:p>
            <a:pPr algn="ctr"/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ALAGOAS</a:t>
            </a:r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7968072" y="1866900"/>
            <a:ext cx="130167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2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DA </a:t>
            </a:r>
            <a:r>
              <a:rPr lang="pt-BR" sz="3200" dirty="0">
                <a:solidFill>
                  <a:schemeClr val="accent4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 ACADÊMICA</a:t>
            </a:r>
          </a:p>
          <a:p>
            <a:pPr algn="r"/>
            <a:r>
              <a:rPr lang="pt-BR" sz="3200" dirty="0">
                <a:solidFill>
                  <a:schemeClr val="accent4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DEPARTAMENTO </a:t>
            </a:r>
          </a:p>
          <a:p>
            <a:pPr algn="r"/>
            <a:r>
              <a:rPr lang="pt-BR" sz="3200" dirty="0">
                <a:solidFill>
                  <a:schemeClr val="accent4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LABORATÓRIO OU NÚCLEO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-1" y="8343900"/>
            <a:ext cx="324040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1 (</a:t>
            </a:r>
            <a:r>
              <a:rPr lang="pt-BR" sz="40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4000" b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rial, negrito, 40pt) </a:t>
            </a:r>
            <a:r>
              <a:rPr lang="pt-BR" sz="4000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pt-BR" sz="30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e-maildoautor1@ufal.br (</a:t>
            </a:r>
            <a:r>
              <a:rPr lang="pt-BR" sz="3000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30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rial, regular, 30pt)</a:t>
            </a:r>
            <a:endParaRPr lang="pt-BR" sz="4000" dirty="0">
              <a:solidFill>
                <a:schemeClr val="accent4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0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</a:t>
            </a:r>
            <a:r>
              <a:rPr lang="pt-BR" sz="4000" b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(</a:t>
            </a:r>
            <a:r>
              <a:rPr lang="pt-BR" sz="40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4000" b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rial, negrito, 40pt) </a:t>
            </a:r>
            <a:r>
              <a:rPr lang="pt-BR" sz="4000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pt-BR" sz="30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e-maildoautor2@ufal.br (</a:t>
            </a:r>
            <a:r>
              <a:rPr lang="pt-BR" sz="3000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30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rial, regular, 30pt)</a:t>
            </a:r>
            <a:endParaRPr lang="pt-BR" sz="4000" dirty="0">
              <a:solidFill>
                <a:schemeClr val="accent4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808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33CC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1514</Words>
  <Application>Microsoft Office PowerPoint</Application>
  <PresentationFormat>Personalizar</PresentationFormat>
  <Paragraphs>56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MS PGothic</vt:lpstr>
      <vt:lpstr>Arial</vt:lpstr>
      <vt:lpstr>Calibri</vt:lpstr>
      <vt:lpstr>Geneva</vt:lpstr>
      <vt:lpstr>Times New Roman</vt:lpstr>
      <vt:lpstr>Estrutura padrão</vt:lpstr>
      <vt:lpstr>CorelDRAW</vt:lpstr>
      <vt:lpstr>Gráfico do Microsoft Excel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UniRV</dc:creator>
  <cp:lastModifiedBy>Usuario</cp:lastModifiedBy>
  <cp:revision>256</cp:revision>
  <dcterms:created xsi:type="dcterms:W3CDTF">2007-11-19T21:30:54Z</dcterms:created>
  <dcterms:modified xsi:type="dcterms:W3CDTF">2022-09-29T12:17:34Z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